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432" r:id="rId6"/>
    <p:sldId id="415" r:id="rId7"/>
    <p:sldId id="390" r:id="rId8"/>
    <p:sldId id="368" r:id="rId9"/>
    <p:sldId id="371" r:id="rId10"/>
    <p:sldId id="398" r:id="rId11"/>
    <p:sldId id="369" r:id="rId12"/>
    <p:sldId id="370" r:id="rId13"/>
    <p:sldId id="383" r:id="rId14"/>
    <p:sldId id="274" r:id="rId15"/>
    <p:sldId id="389" r:id="rId16"/>
    <p:sldId id="362" r:id="rId17"/>
    <p:sldId id="388" r:id="rId18"/>
    <p:sldId id="391" r:id="rId19"/>
    <p:sldId id="392" r:id="rId20"/>
    <p:sldId id="410" r:id="rId21"/>
    <p:sldId id="411" r:id="rId22"/>
    <p:sldId id="412" r:id="rId23"/>
    <p:sldId id="425" r:id="rId24"/>
    <p:sldId id="399" r:id="rId25"/>
    <p:sldId id="403" r:id="rId26"/>
    <p:sldId id="404" r:id="rId27"/>
    <p:sldId id="427" r:id="rId28"/>
    <p:sldId id="401" r:id="rId29"/>
    <p:sldId id="409" r:id="rId30"/>
    <p:sldId id="400" r:id="rId31"/>
    <p:sldId id="374" r:id="rId32"/>
    <p:sldId id="375" r:id="rId33"/>
    <p:sldId id="376" r:id="rId34"/>
    <p:sldId id="377" r:id="rId35"/>
    <p:sldId id="379" r:id="rId36"/>
    <p:sldId id="380" r:id="rId37"/>
    <p:sldId id="381" r:id="rId38"/>
    <p:sldId id="382" r:id="rId39"/>
    <p:sldId id="419" r:id="rId40"/>
    <p:sldId id="428" r:id="rId41"/>
    <p:sldId id="431" r:id="rId42"/>
    <p:sldId id="424" r:id="rId43"/>
    <p:sldId id="413" r:id="rId44"/>
    <p:sldId id="385" r:id="rId45"/>
    <p:sldId id="386" r:id="rId46"/>
    <p:sldId id="393" r:id="rId47"/>
    <p:sldId id="394" r:id="rId48"/>
    <p:sldId id="422" r:id="rId49"/>
    <p:sldId id="416" r:id="rId50"/>
    <p:sldId id="418" r:id="rId51"/>
    <p:sldId id="417" r:id="rId52"/>
    <p:sldId id="420" r:id="rId53"/>
    <p:sldId id="421" r:id="rId54"/>
    <p:sldId id="433" r:id="rId55"/>
    <p:sldId id="269" r:id="rId56"/>
    <p:sldId id="384" r:id="rId57"/>
    <p:sldId id="429" r:id="rId5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1344FD54-AE29-4B3B-975C-775983315198}">
          <p14:sldIdLst>
            <p14:sldId id="256"/>
            <p14:sldId id="432"/>
            <p14:sldId id="415"/>
            <p14:sldId id="390"/>
            <p14:sldId id="368"/>
            <p14:sldId id="371"/>
            <p14:sldId id="398"/>
            <p14:sldId id="369"/>
            <p14:sldId id="370"/>
            <p14:sldId id="383"/>
            <p14:sldId id="274"/>
            <p14:sldId id="389"/>
            <p14:sldId id="362"/>
            <p14:sldId id="388"/>
            <p14:sldId id="391"/>
            <p14:sldId id="392"/>
            <p14:sldId id="410"/>
            <p14:sldId id="411"/>
            <p14:sldId id="412"/>
            <p14:sldId id="425"/>
            <p14:sldId id="399"/>
            <p14:sldId id="403"/>
            <p14:sldId id="404"/>
            <p14:sldId id="427"/>
            <p14:sldId id="401"/>
            <p14:sldId id="409"/>
            <p14:sldId id="400"/>
            <p14:sldId id="374"/>
            <p14:sldId id="375"/>
            <p14:sldId id="376"/>
            <p14:sldId id="377"/>
            <p14:sldId id="379"/>
            <p14:sldId id="380"/>
            <p14:sldId id="381"/>
            <p14:sldId id="382"/>
            <p14:sldId id="419"/>
            <p14:sldId id="428"/>
            <p14:sldId id="431"/>
            <p14:sldId id="424"/>
            <p14:sldId id="413"/>
            <p14:sldId id="385"/>
            <p14:sldId id="386"/>
            <p14:sldId id="393"/>
            <p14:sldId id="394"/>
            <p14:sldId id="422"/>
            <p14:sldId id="416"/>
            <p14:sldId id="418"/>
            <p14:sldId id="417"/>
            <p14:sldId id="420"/>
            <p14:sldId id="421"/>
            <p14:sldId id="433"/>
            <p14:sldId id="269"/>
            <p14:sldId id="384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E4E4E"/>
    <a:srgbClr val="80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5E88C5-B47F-49A4-BC33-470A6B7454C1}" v="2" dt="2025-08-20T16:11:22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2408D-FE33-4C4D-9DAE-26A8D47A942E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48CA35-8C8C-4A01-856B-14A7B5DAFAC6}">
      <dgm:prSet/>
      <dgm:spPr/>
      <dgm:t>
        <a:bodyPr/>
        <a:lstStyle/>
        <a:p>
          <a:r>
            <a:rPr lang="hu-HU" dirty="0"/>
            <a:t>Line </a:t>
          </a:r>
          <a:r>
            <a:rPr lang="hu-HU" dirty="0" err="1"/>
            <a:t>planning</a:t>
          </a:r>
          <a:endParaRPr lang="en-US" dirty="0"/>
        </a:p>
      </dgm:t>
    </dgm:pt>
    <dgm:pt modelId="{8A0D5E7A-9802-4DAA-A51C-BAF3A62A0BE5}" type="parTrans" cxnId="{B5E2B1FD-5B02-496B-8602-9A60B5738C7F}">
      <dgm:prSet/>
      <dgm:spPr/>
      <dgm:t>
        <a:bodyPr/>
        <a:lstStyle/>
        <a:p>
          <a:endParaRPr lang="en-US"/>
        </a:p>
      </dgm:t>
    </dgm:pt>
    <dgm:pt modelId="{0F191DC2-3992-4C67-966A-ADC2DF6620DE}" type="sibTrans" cxnId="{B5E2B1FD-5B02-496B-8602-9A60B5738C7F}">
      <dgm:prSet/>
      <dgm:spPr/>
      <dgm:t>
        <a:bodyPr/>
        <a:lstStyle/>
        <a:p>
          <a:endParaRPr lang="en-US"/>
        </a:p>
      </dgm:t>
    </dgm:pt>
    <dgm:pt modelId="{773B06FA-5706-4C6E-9E6B-EF5AEF2D47D6}">
      <dgm:prSet/>
      <dgm:spPr/>
      <dgm:t>
        <a:bodyPr/>
        <a:lstStyle/>
        <a:p>
          <a:r>
            <a:rPr lang="hu-HU" dirty="0" err="1"/>
            <a:t>Timetabling</a:t>
          </a:r>
          <a:endParaRPr lang="en-US" dirty="0"/>
        </a:p>
      </dgm:t>
    </dgm:pt>
    <dgm:pt modelId="{D218AFF4-47CB-4541-A792-BD7808382C83}" type="parTrans" cxnId="{059D6EB7-15B1-4761-9C68-48D9871A2CFA}">
      <dgm:prSet/>
      <dgm:spPr/>
      <dgm:t>
        <a:bodyPr/>
        <a:lstStyle/>
        <a:p>
          <a:endParaRPr lang="en-US"/>
        </a:p>
      </dgm:t>
    </dgm:pt>
    <dgm:pt modelId="{36257ECC-F24C-45E8-BC7E-E2043DFF0CED}" type="sibTrans" cxnId="{059D6EB7-15B1-4761-9C68-48D9871A2CFA}">
      <dgm:prSet/>
      <dgm:spPr/>
      <dgm:t>
        <a:bodyPr/>
        <a:lstStyle/>
        <a:p>
          <a:endParaRPr lang="en-US"/>
        </a:p>
      </dgm:t>
    </dgm:pt>
    <dgm:pt modelId="{F1A31F32-E7FD-45EB-88C2-C3934A92E502}">
      <dgm:prSet/>
      <dgm:spPr/>
      <dgm:t>
        <a:bodyPr/>
        <a:lstStyle/>
        <a:p>
          <a:r>
            <a:rPr lang="hu-HU"/>
            <a:t>Vehicle scheduling</a:t>
          </a:r>
          <a:endParaRPr lang="en-US"/>
        </a:p>
      </dgm:t>
    </dgm:pt>
    <dgm:pt modelId="{128290FE-3A1D-4F24-B91A-714F656BF840}" type="parTrans" cxnId="{64A182F3-13D8-4B46-8F01-E05CD4696FD7}">
      <dgm:prSet/>
      <dgm:spPr/>
      <dgm:t>
        <a:bodyPr/>
        <a:lstStyle/>
        <a:p>
          <a:endParaRPr lang="en-US"/>
        </a:p>
      </dgm:t>
    </dgm:pt>
    <dgm:pt modelId="{6F0E062B-7326-475B-B8D1-89D3091B5BC8}" type="sibTrans" cxnId="{64A182F3-13D8-4B46-8F01-E05CD4696FD7}">
      <dgm:prSet/>
      <dgm:spPr/>
      <dgm:t>
        <a:bodyPr/>
        <a:lstStyle/>
        <a:p>
          <a:endParaRPr lang="en-US"/>
        </a:p>
      </dgm:t>
    </dgm:pt>
    <dgm:pt modelId="{BF866149-D916-48D5-894E-8C450113F498}">
      <dgm:prSet/>
      <dgm:spPr/>
      <dgm:t>
        <a:bodyPr/>
        <a:lstStyle/>
        <a:p>
          <a:r>
            <a:rPr lang="hu-HU"/>
            <a:t>Driver scheduling</a:t>
          </a:r>
          <a:endParaRPr lang="en-US"/>
        </a:p>
      </dgm:t>
    </dgm:pt>
    <dgm:pt modelId="{49636D0E-92E2-4947-AA45-6093432A5DEC}" type="parTrans" cxnId="{DCF90DE8-F0EE-4B13-BB8E-DB740EAEF97E}">
      <dgm:prSet/>
      <dgm:spPr/>
      <dgm:t>
        <a:bodyPr/>
        <a:lstStyle/>
        <a:p>
          <a:endParaRPr lang="en-US"/>
        </a:p>
      </dgm:t>
    </dgm:pt>
    <dgm:pt modelId="{854681DC-1232-4C04-BA1D-097838604326}" type="sibTrans" cxnId="{DCF90DE8-F0EE-4B13-BB8E-DB740EAEF97E}">
      <dgm:prSet/>
      <dgm:spPr/>
      <dgm:t>
        <a:bodyPr/>
        <a:lstStyle/>
        <a:p>
          <a:endParaRPr lang="en-US"/>
        </a:p>
      </dgm:t>
    </dgm:pt>
    <dgm:pt modelId="{80D547DA-BD5C-459A-B0C3-A5EA49032AFB}">
      <dgm:prSet/>
      <dgm:spPr/>
      <dgm:t>
        <a:bodyPr/>
        <a:lstStyle/>
        <a:p>
          <a:r>
            <a:rPr lang="hu-HU" dirty="0"/>
            <a:t>Driver </a:t>
          </a:r>
          <a:r>
            <a:rPr lang="hu-HU" dirty="0" err="1"/>
            <a:t>rostering</a:t>
          </a:r>
          <a:endParaRPr lang="en-US" dirty="0"/>
        </a:p>
      </dgm:t>
    </dgm:pt>
    <dgm:pt modelId="{F5BCAB60-CDC3-4600-8F97-C5ECC2385A38}" type="parTrans" cxnId="{A81F1F06-C975-4AA8-95BA-98465E11ED38}">
      <dgm:prSet/>
      <dgm:spPr/>
      <dgm:t>
        <a:bodyPr/>
        <a:lstStyle/>
        <a:p>
          <a:endParaRPr lang="en-US"/>
        </a:p>
      </dgm:t>
    </dgm:pt>
    <dgm:pt modelId="{60D1EEBC-E3EA-4A6E-97B7-6E7AB8D15D14}" type="sibTrans" cxnId="{A81F1F06-C975-4AA8-95BA-98465E11ED38}">
      <dgm:prSet/>
      <dgm:spPr/>
      <dgm:t>
        <a:bodyPr/>
        <a:lstStyle/>
        <a:p>
          <a:endParaRPr lang="en-US"/>
        </a:p>
      </dgm:t>
    </dgm:pt>
    <dgm:pt modelId="{2B947195-C85F-4A70-BE04-4DA97867A13B}" type="pres">
      <dgm:prSet presAssocID="{D8F2408D-FE33-4C4D-9DAE-26A8D47A942E}" presName="outerComposite" presStyleCnt="0">
        <dgm:presLayoutVars>
          <dgm:chMax val="5"/>
          <dgm:dir/>
          <dgm:resizeHandles val="exact"/>
        </dgm:presLayoutVars>
      </dgm:prSet>
      <dgm:spPr/>
    </dgm:pt>
    <dgm:pt modelId="{B35EEA22-0B7F-4F2D-8E78-02614A22FA25}" type="pres">
      <dgm:prSet presAssocID="{D8F2408D-FE33-4C4D-9DAE-26A8D47A942E}" presName="dummyMaxCanvas" presStyleCnt="0">
        <dgm:presLayoutVars/>
      </dgm:prSet>
      <dgm:spPr/>
    </dgm:pt>
    <dgm:pt modelId="{B738BC83-5377-4ECE-8F8A-D2CF3706D340}" type="pres">
      <dgm:prSet presAssocID="{D8F2408D-FE33-4C4D-9DAE-26A8D47A942E}" presName="FiveNodes_1" presStyleLbl="node1" presStyleIdx="0" presStyleCnt="5">
        <dgm:presLayoutVars>
          <dgm:bulletEnabled val="1"/>
        </dgm:presLayoutVars>
      </dgm:prSet>
      <dgm:spPr/>
    </dgm:pt>
    <dgm:pt modelId="{608AF1FC-170D-4E27-BA9D-4B044C3CCA8F}" type="pres">
      <dgm:prSet presAssocID="{D8F2408D-FE33-4C4D-9DAE-26A8D47A942E}" presName="FiveNodes_2" presStyleLbl="node1" presStyleIdx="1" presStyleCnt="5">
        <dgm:presLayoutVars>
          <dgm:bulletEnabled val="1"/>
        </dgm:presLayoutVars>
      </dgm:prSet>
      <dgm:spPr/>
    </dgm:pt>
    <dgm:pt modelId="{378DA5AB-FCDF-449A-B739-D47E009F7C6D}" type="pres">
      <dgm:prSet presAssocID="{D8F2408D-FE33-4C4D-9DAE-26A8D47A942E}" presName="FiveNodes_3" presStyleLbl="node1" presStyleIdx="2" presStyleCnt="5">
        <dgm:presLayoutVars>
          <dgm:bulletEnabled val="1"/>
        </dgm:presLayoutVars>
      </dgm:prSet>
      <dgm:spPr/>
    </dgm:pt>
    <dgm:pt modelId="{5A3587CE-9AF7-49CD-A398-56913F0B8AE3}" type="pres">
      <dgm:prSet presAssocID="{D8F2408D-FE33-4C4D-9DAE-26A8D47A942E}" presName="FiveNodes_4" presStyleLbl="node1" presStyleIdx="3" presStyleCnt="5">
        <dgm:presLayoutVars>
          <dgm:bulletEnabled val="1"/>
        </dgm:presLayoutVars>
      </dgm:prSet>
      <dgm:spPr/>
    </dgm:pt>
    <dgm:pt modelId="{B3FCA4E2-AEAE-4F4C-8293-D82219563625}" type="pres">
      <dgm:prSet presAssocID="{D8F2408D-FE33-4C4D-9DAE-26A8D47A942E}" presName="FiveNodes_5" presStyleLbl="node1" presStyleIdx="4" presStyleCnt="5">
        <dgm:presLayoutVars>
          <dgm:bulletEnabled val="1"/>
        </dgm:presLayoutVars>
      </dgm:prSet>
      <dgm:spPr/>
    </dgm:pt>
    <dgm:pt modelId="{6945E613-E2D2-45F0-8C4E-B81A6E1FE42D}" type="pres">
      <dgm:prSet presAssocID="{D8F2408D-FE33-4C4D-9DAE-26A8D47A942E}" presName="FiveConn_1-2" presStyleLbl="fgAccFollowNode1" presStyleIdx="0" presStyleCnt="4">
        <dgm:presLayoutVars>
          <dgm:bulletEnabled val="1"/>
        </dgm:presLayoutVars>
      </dgm:prSet>
      <dgm:spPr/>
    </dgm:pt>
    <dgm:pt modelId="{6DC8A150-3FEC-4AA6-8EF1-7A5154A59D19}" type="pres">
      <dgm:prSet presAssocID="{D8F2408D-FE33-4C4D-9DAE-26A8D47A942E}" presName="FiveConn_2-3" presStyleLbl="fgAccFollowNode1" presStyleIdx="1" presStyleCnt="4">
        <dgm:presLayoutVars>
          <dgm:bulletEnabled val="1"/>
        </dgm:presLayoutVars>
      </dgm:prSet>
      <dgm:spPr/>
    </dgm:pt>
    <dgm:pt modelId="{45981F08-69AD-425D-9694-C38BC0035816}" type="pres">
      <dgm:prSet presAssocID="{D8F2408D-FE33-4C4D-9DAE-26A8D47A942E}" presName="FiveConn_3-4" presStyleLbl="fgAccFollowNode1" presStyleIdx="2" presStyleCnt="4">
        <dgm:presLayoutVars>
          <dgm:bulletEnabled val="1"/>
        </dgm:presLayoutVars>
      </dgm:prSet>
      <dgm:spPr/>
    </dgm:pt>
    <dgm:pt modelId="{DEAD5D73-9F4D-45E9-9D5F-9826A9743181}" type="pres">
      <dgm:prSet presAssocID="{D8F2408D-FE33-4C4D-9DAE-26A8D47A942E}" presName="FiveConn_4-5" presStyleLbl="fgAccFollowNode1" presStyleIdx="3" presStyleCnt="4">
        <dgm:presLayoutVars>
          <dgm:bulletEnabled val="1"/>
        </dgm:presLayoutVars>
      </dgm:prSet>
      <dgm:spPr/>
    </dgm:pt>
    <dgm:pt modelId="{5DFBB07F-E9B6-4A02-92F5-293F709AEC7B}" type="pres">
      <dgm:prSet presAssocID="{D8F2408D-FE33-4C4D-9DAE-26A8D47A942E}" presName="FiveNodes_1_text" presStyleLbl="node1" presStyleIdx="4" presStyleCnt="5">
        <dgm:presLayoutVars>
          <dgm:bulletEnabled val="1"/>
        </dgm:presLayoutVars>
      </dgm:prSet>
      <dgm:spPr/>
    </dgm:pt>
    <dgm:pt modelId="{E11B19FC-95BC-4428-837A-5460AAA024B8}" type="pres">
      <dgm:prSet presAssocID="{D8F2408D-FE33-4C4D-9DAE-26A8D47A942E}" presName="FiveNodes_2_text" presStyleLbl="node1" presStyleIdx="4" presStyleCnt="5">
        <dgm:presLayoutVars>
          <dgm:bulletEnabled val="1"/>
        </dgm:presLayoutVars>
      </dgm:prSet>
      <dgm:spPr/>
    </dgm:pt>
    <dgm:pt modelId="{8DD76AE5-31D8-4DDA-852E-7B22FFCC6591}" type="pres">
      <dgm:prSet presAssocID="{D8F2408D-FE33-4C4D-9DAE-26A8D47A942E}" presName="FiveNodes_3_text" presStyleLbl="node1" presStyleIdx="4" presStyleCnt="5">
        <dgm:presLayoutVars>
          <dgm:bulletEnabled val="1"/>
        </dgm:presLayoutVars>
      </dgm:prSet>
      <dgm:spPr/>
    </dgm:pt>
    <dgm:pt modelId="{59DD1D7E-E89E-4005-97F6-3D4E14AC452C}" type="pres">
      <dgm:prSet presAssocID="{D8F2408D-FE33-4C4D-9DAE-26A8D47A942E}" presName="FiveNodes_4_text" presStyleLbl="node1" presStyleIdx="4" presStyleCnt="5">
        <dgm:presLayoutVars>
          <dgm:bulletEnabled val="1"/>
        </dgm:presLayoutVars>
      </dgm:prSet>
      <dgm:spPr/>
    </dgm:pt>
    <dgm:pt modelId="{EAD7D5B3-B640-4B57-BCCA-FD9A1D53DB39}" type="pres">
      <dgm:prSet presAssocID="{D8F2408D-FE33-4C4D-9DAE-26A8D47A942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81F1F06-C975-4AA8-95BA-98465E11ED38}" srcId="{D8F2408D-FE33-4C4D-9DAE-26A8D47A942E}" destId="{80D547DA-BD5C-459A-B0C3-A5EA49032AFB}" srcOrd="4" destOrd="0" parTransId="{F5BCAB60-CDC3-4600-8F97-C5ECC2385A38}" sibTransId="{60D1EEBC-E3EA-4A6E-97B7-6E7AB8D15D14}"/>
    <dgm:cxn modelId="{5C21080C-1BDF-4A4C-8706-A23BED5E1EBC}" type="presOf" srcId="{80D547DA-BD5C-459A-B0C3-A5EA49032AFB}" destId="{EAD7D5B3-B640-4B57-BCCA-FD9A1D53DB39}" srcOrd="1" destOrd="0" presId="urn:microsoft.com/office/officeart/2005/8/layout/vProcess5"/>
    <dgm:cxn modelId="{21E19011-D152-4557-ADAF-F125D46B0C49}" type="presOf" srcId="{3148CA35-8C8C-4A01-856B-14A7B5DAFAC6}" destId="{B738BC83-5377-4ECE-8F8A-D2CF3706D340}" srcOrd="0" destOrd="0" presId="urn:microsoft.com/office/officeart/2005/8/layout/vProcess5"/>
    <dgm:cxn modelId="{2FDF6815-2F78-4D7B-99B4-65563A0BF883}" type="presOf" srcId="{854681DC-1232-4C04-BA1D-097838604326}" destId="{DEAD5D73-9F4D-45E9-9D5F-9826A9743181}" srcOrd="0" destOrd="0" presId="urn:microsoft.com/office/officeart/2005/8/layout/vProcess5"/>
    <dgm:cxn modelId="{EFED9221-1291-4381-BDC6-EF139E4D6AEE}" type="presOf" srcId="{0F191DC2-3992-4C67-966A-ADC2DF6620DE}" destId="{6945E613-E2D2-45F0-8C4E-B81A6E1FE42D}" srcOrd="0" destOrd="0" presId="urn:microsoft.com/office/officeart/2005/8/layout/vProcess5"/>
    <dgm:cxn modelId="{67CA0442-47D8-45BF-AFF7-29AD27F8EE19}" type="presOf" srcId="{3148CA35-8C8C-4A01-856B-14A7B5DAFAC6}" destId="{5DFBB07F-E9B6-4A02-92F5-293F709AEC7B}" srcOrd="1" destOrd="0" presId="urn:microsoft.com/office/officeart/2005/8/layout/vProcess5"/>
    <dgm:cxn modelId="{C61F1D4B-BB1D-4A8A-AFE3-A34D67602704}" type="presOf" srcId="{36257ECC-F24C-45E8-BC7E-E2043DFF0CED}" destId="{6DC8A150-3FEC-4AA6-8EF1-7A5154A59D19}" srcOrd="0" destOrd="0" presId="urn:microsoft.com/office/officeart/2005/8/layout/vProcess5"/>
    <dgm:cxn modelId="{79EDE375-9CFC-45D1-A8A6-D19A56A15C91}" type="presOf" srcId="{773B06FA-5706-4C6E-9E6B-EF5AEF2D47D6}" destId="{E11B19FC-95BC-4428-837A-5460AAA024B8}" srcOrd="1" destOrd="0" presId="urn:microsoft.com/office/officeart/2005/8/layout/vProcess5"/>
    <dgm:cxn modelId="{D27C7578-7257-43E7-9080-E99231688CA9}" type="presOf" srcId="{6F0E062B-7326-475B-B8D1-89D3091B5BC8}" destId="{45981F08-69AD-425D-9694-C38BC0035816}" srcOrd="0" destOrd="0" presId="urn:microsoft.com/office/officeart/2005/8/layout/vProcess5"/>
    <dgm:cxn modelId="{62FEB896-1DE4-4805-8828-1BB97EF3A8C4}" type="presOf" srcId="{773B06FA-5706-4C6E-9E6B-EF5AEF2D47D6}" destId="{608AF1FC-170D-4E27-BA9D-4B044C3CCA8F}" srcOrd="0" destOrd="0" presId="urn:microsoft.com/office/officeart/2005/8/layout/vProcess5"/>
    <dgm:cxn modelId="{792AFFA6-22A6-4530-BE92-2CDF6FD4F2C8}" type="presOf" srcId="{BF866149-D916-48D5-894E-8C450113F498}" destId="{59DD1D7E-E89E-4005-97F6-3D4E14AC452C}" srcOrd="1" destOrd="0" presId="urn:microsoft.com/office/officeart/2005/8/layout/vProcess5"/>
    <dgm:cxn modelId="{304027A8-8AEF-49A1-A120-0900B365282D}" type="presOf" srcId="{F1A31F32-E7FD-45EB-88C2-C3934A92E502}" destId="{8DD76AE5-31D8-4DDA-852E-7B22FFCC6591}" srcOrd="1" destOrd="0" presId="urn:microsoft.com/office/officeart/2005/8/layout/vProcess5"/>
    <dgm:cxn modelId="{059D6EB7-15B1-4761-9C68-48D9871A2CFA}" srcId="{D8F2408D-FE33-4C4D-9DAE-26A8D47A942E}" destId="{773B06FA-5706-4C6E-9E6B-EF5AEF2D47D6}" srcOrd="1" destOrd="0" parTransId="{D218AFF4-47CB-4541-A792-BD7808382C83}" sibTransId="{36257ECC-F24C-45E8-BC7E-E2043DFF0CED}"/>
    <dgm:cxn modelId="{73C996BE-C85D-499B-A13B-B471288883CE}" type="presOf" srcId="{D8F2408D-FE33-4C4D-9DAE-26A8D47A942E}" destId="{2B947195-C85F-4A70-BE04-4DA97867A13B}" srcOrd="0" destOrd="0" presId="urn:microsoft.com/office/officeart/2005/8/layout/vProcess5"/>
    <dgm:cxn modelId="{7C60E9D7-69CB-4236-9EA5-331DE3E17AEF}" type="presOf" srcId="{BF866149-D916-48D5-894E-8C450113F498}" destId="{5A3587CE-9AF7-49CD-A398-56913F0B8AE3}" srcOrd="0" destOrd="0" presId="urn:microsoft.com/office/officeart/2005/8/layout/vProcess5"/>
    <dgm:cxn modelId="{0B1ED3DB-DAFA-4364-8435-6EA9F6B23ADB}" type="presOf" srcId="{F1A31F32-E7FD-45EB-88C2-C3934A92E502}" destId="{378DA5AB-FCDF-449A-B739-D47E009F7C6D}" srcOrd="0" destOrd="0" presId="urn:microsoft.com/office/officeart/2005/8/layout/vProcess5"/>
    <dgm:cxn modelId="{0E0BC1DE-6C1B-414F-BD70-A364912EBE47}" type="presOf" srcId="{80D547DA-BD5C-459A-B0C3-A5EA49032AFB}" destId="{B3FCA4E2-AEAE-4F4C-8293-D82219563625}" srcOrd="0" destOrd="0" presId="urn:microsoft.com/office/officeart/2005/8/layout/vProcess5"/>
    <dgm:cxn modelId="{DCF90DE8-F0EE-4B13-BB8E-DB740EAEF97E}" srcId="{D8F2408D-FE33-4C4D-9DAE-26A8D47A942E}" destId="{BF866149-D916-48D5-894E-8C450113F498}" srcOrd="3" destOrd="0" parTransId="{49636D0E-92E2-4947-AA45-6093432A5DEC}" sibTransId="{854681DC-1232-4C04-BA1D-097838604326}"/>
    <dgm:cxn modelId="{64A182F3-13D8-4B46-8F01-E05CD4696FD7}" srcId="{D8F2408D-FE33-4C4D-9DAE-26A8D47A942E}" destId="{F1A31F32-E7FD-45EB-88C2-C3934A92E502}" srcOrd="2" destOrd="0" parTransId="{128290FE-3A1D-4F24-B91A-714F656BF840}" sibTransId="{6F0E062B-7326-475B-B8D1-89D3091B5BC8}"/>
    <dgm:cxn modelId="{B5E2B1FD-5B02-496B-8602-9A60B5738C7F}" srcId="{D8F2408D-FE33-4C4D-9DAE-26A8D47A942E}" destId="{3148CA35-8C8C-4A01-856B-14A7B5DAFAC6}" srcOrd="0" destOrd="0" parTransId="{8A0D5E7A-9802-4DAA-A51C-BAF3A62A0BE5}" sibTransId="{0F191DC2-3992-4C67-966A-ADC2DF6620DE}"/>
    <dgm:cxn modelId="{22CC55B2-BEA8-47D9-8701-20D9B5968652}" type="presParOf" srcId="{2B947195-C85F-4A70-BE04-4DA97867A13B}" destId="{B35EEA22-0B7F-4F2D-8E78-02614A22FA25}" srcOrd="0" destOrd="0" presId="urn:microsoft.com/office/officeart/2005/8/layout/vProcess5"/>
    <dgm:cxn modelId="{E2BBF6D9-09A1-4521-8887-69EFE5CF0B9E}" type="presParOf" srcId="{2B947195-C85F-4A70-BE04-4DA97867A13B}" destId="{B738BC83-5377-4ECE-8F8A-D2CF3706D340}" srcOrd="1" destOrd="0" presId="urn:microsoft.com/office/officeart/2005/8/layout/vProcess5"/>
    <dgm:cxn modelId="{4E126658-7A84-466D-AF8E-3BBD8DA78013}" type="presParOf" srcId="{2B947195-C85F-4A70-BE04-4DA97867A13B}" destId="{608AF1FC-170D-4E27-BA9D-4B044C3CCA8F}" srcOrd="2" destOrd="0" presId="urn:microsoft.com/office/officeart/2005/8/layout/vProcess5"/>
    <dgm:cxn modelId="{288FB6A4-89B9-4E17-A947-0D808B85895B}" type="presParOf" srcId="{2B947195-C85F-4A70-BE04-4DA97867A13B}" destId="{378DA5AB-FCDF-449A-B739-D47E009F7C6D}" srcOrd="3" destOrd="0" presId="urn:microsoft.com/office/officeart/2005/8/layout/vProcess5"/>
    <dgm:cxn modelId="{CAE9F40B-A8C5-4F15-A436-C84D01BA4B52}" type="presParOf" srcId="{2B947195-C85F-4A70-BE04-4DA97867A13B}" destId="{5A3587CE-9AF7-49CD-A398-56913F0B8AE3}" srcOrd="4" destOrd="0" presId="urn:microsoft.com/office/officeart/2005/8/layout/vProcess5"/>
    <dgm:cxn modelId="{6D9B6706-7151-413C-A2CE-E4E8F25ADB6B}" type="presParOf" srcId="{2B947195-C85F-4A70-BE04-4DA97867A13B}" destId="{B3FCA4E2-AEAE-4F4C-8293-D82219563625}" srcOrd="5" destOrd="0" presId="urn:microsoft.com/office/officeart/2005/8/layout/vProcess5"/>
    <dgm:cxn modelId="{E4183643-85C6-43DC-9B8D-BC8FAB57ECAB}" type="presParOf" srcId="{2B947195-C85F-4A70-BE04-4DA97867A13B}" destId="{6945E613-E2D2-45F0-8C4E-B81A6E1FE42D}" srcOrd="6" destOrd="0" presId="urn:microsoft.com/office/officeart/2005/8/layout/vProcess5"/>
    <dgm:cxn modelId="{5A74535C-4549-427E-8C87-F5512BF27540}" type="presParOf" srcId="{2B947195-C85F-4A70-BE04-4DA97867A13B}" destId="{6DC8A150-3FEC-4AA6-8EF1-7A5154A59D19}" srcOrd="7" destOrd="0" presId="urn:microsoft.com/office/officeart/2005/8/layout/vProcess5"/>
    <dgm:cxn modelId="{2E93AA80-177E-4E1D-B72C-43F25A8B52AA}" type="presParOf" srcId="{2B947195-C85F-4A70-BE04-4DA97867A13B}" destId="{45981F08-69AD-425D-9694-C38BC0035816}" srcOrd="8" destOrd="0" presId="urn:microsoft.com/office/officeart/2005/8/layout/vProcess5"/>
    <dgm:cxn modelId="{F35EBC2C-BA13-499E-9E64-47EEC12A93B6}" type="presParOf" srcId="{2B947195-C85F-4A70-BE04-4DA97867A13B}" destId="{DEAD5D73-9F4D-45E9-9D5F-9826A9743181}" srcOrd="9" destOrd="0" presId="urn:microsoft.com/office/officeart/2005/8/layout/vProcess5"/>
    <dgm:cxn modelId="{122C6CBF-8868-4C5B-990C-E077EAEBA161}" type="presParOf" srcId="{2B947195-C85F-4A70-BE04-4DA97867A13B}" destId="{5DFBB07F-E9B6-4A02-92F5-293F709AEC7B}" srcOrd="10" destOrd="0" presId="urn:microsoft.com/office/officeart/2005/8/layout/vProcess5"/>
    <dgm:cxn modelId="{DE3CB172-8A9F-4999-8B4A-074BA9368F99}" type="presParOf" srcId="{2B947195-C85F-4A70-BE04-4DA97867A13B}" destId="{E11B19FC-95BC-4428-837A-5460AAA024B8}" srcOrd="11" destOrd="0" presId="urn:microsoft.com/office/officeart/2005/8/layout/vProcess5"/>
    <dgm:cxn modelId="{B55D010E-95D5-4439-81A1-C09B879EE17A}" type="presParOf" srcId="{2B947195-C85F-4A70-BE04-4DA97867A13B}" destId="{8DD76AE5-31D8-4DDA-852E-7B22FFCC6591}" srcOrd="12" destOrd="0" presId="urn:microsoft.com/office/officeart/2005/8/layout/vProcess5"/>
    <dgm:cxn modelId="{C44BB624-63B7-4703-B18D-57D495365BEC}" type="presParOf" srcId="{2B947195-C85F-4A70-BE04-4DA97867A13B}" destId="{59DD1D7E-E89E-4005-97F6-3D4E14AC452C}" srcOrd="13" destOrd="0" presId="urn:microsoft.com/office/officeart/2005/8/layout/vProcess5"/>
    <dgm:cxn modelId="{1FAD15A7-5124-4145-B272-14D3595DB756}" type="presParOf" srcId="{2B947195-C85F-4A70-BE04-4DA97867A13B}" destId="{EAD7D5B3-B640-4B57-BCCA-FD9A1D53DB3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8BC83-5377-4ECE-8F8A-D2CF3706D340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Line </a:t>
          </a:r>
          <a:r>
            <a:rPr lang="hu-HU" sz="3400" kern="1200" dirty="0" err="1"/>
            <a:t>planning</a:t>
          </a:r>
          <a:endParaRPr lang="en-US" sz="3400" kern="1200" dirty="0"/>
        </a:p>
      </dsp:txBody>
      <dsp:txXfrm>
        <a:off x="22940" y="22940"/>
        <a:ext cx="7160195" cy="737360"/>
      </dsp:txXfrm>
    </dsp:sp>
    <dsp:sp modelId="{608AF1FC-170D-4E27-BA9D-4B044C3CCA8F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 err="1"/>
            <a:t>Timetabling</a:t>
          </a:r>
          <a:endParaRPr lang="en-US" sz="3400" kern="1200" dirty="0"/>
        </a:p>
      </dsp:txBody>
      <dsp:txXfrm>
        <a:off x="627587" y="914964"/>
        <a:ext cx="6937378" cy="737360"/>
      </dsp:txXfrm>
    </dsp:sp>
    <dsp:sp modelId="{378DA5AB-FCDF-449A-B739-D47E009F7C6D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/>
            <a:t>Vehicle scheduling</a:t>
          </a:r>
          <a:endParaRPr lang="en-US" sz="3400" kern="1200"/>
        </a:p>
      </dsp:txBody>
      <dsp:txXfrm>
        <a:off x="1232233" y="1806988"/>
        <a:ext cx="6937378" cy="737360"/>
      </dsp:txXfrm>
    </dsp:sp>
    <dsp:sp modelId="{5A3587CE-9AF7-49CD-A398-56913F0B8AE3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/>
            <a:t>Driver scheduling</a:t>
          </a:r>
          <a:endParaRPr lang="en-US" sz="3400" kern="1200"/>
        </a:p>
      </dsp:txBody>
      <dsp:txXfrm>
        <a:off x="1836880" y="2699012"/>
        <a:ext cx="6937378" cy="737360"/>
      </dsp:txXfrm>
    </dsp:sp>
    <dsp:sp modelId="{B3FCA4E2-AEAE-4F4C-8293-D82219563625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400" kern="1200" dirty="0"/>
            <a:t>Driver </a:t>
          </a:r>
          <a:r>
            <a:rPr lang="hu-HU" sz="3400" kern="1200" dirty="0" err="1"/>
            <a:t>rostering</a:t>
          </a:r>
          <a:endParaRPr lang="en-US" sz="3400" kern="1200" dirty="0"/>
        </a:p>
      </dsp:txBody>
      <dsp:txXfrm>
        <a:off x="2441527" y="3591037"/>
        <a:ext cx="6937378" cy="737360"/>
      </dsp:txXfrm>
    </dsp:sp>
    <dsp:sp modelId="{6945E613-E2D2-45F0-8C4E-B81A6E1FE42D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6DC8A150-3FEC-4AA6-8EF1-7A5154A59D19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45981F08-69AD-425D-9694-C38BC0035816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DEAD5D73-9F4D-45E9-9D5F-9826A9743181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9AB154-5C1C-4116-A2C8-E486E1027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DDDA0B-BD8B-47F4-AFF5-8A8C732F4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E11249-A9F2-488F-9028-63D69F46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FB19F2-DC9D-411C-9876-F6CC38F4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C9C6A6A-6290-4E10-AAB3-7AC90BCC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24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F2D36B-FD2A-40FC-A7C0-A338871B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654B4CD-C4EB-472F-BC3E-A7091119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7811847-84C6-4135-B176-0FB400C9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BD3047F-E0F5-4D64-9598-8E95E5B9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353B5BD-E300-426C-9B73-4AC404E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72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793F6B7-5F9E-49C4-9893-82FA9F15B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4DFBF13-A707-4EE0-B703-C6A8CFB59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8AFBA97-2A99-402B-B46D-8A7DD6AE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777739A-BFF2-4A45-9B44-FD4B8C0E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7AF9B39-EA09-4DCE-9FA6-CECA0F0F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B301EE-F1F5-4D9A-A00A-B857C300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C45389-B366-47F4-9186-1877A03B5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5929596-D98D-4FB6-ADE4-F1A38ED1E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AAA5F7-2769-4154-9FC5-3E968742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494061-18BC-4D02-8C03-F66ED05F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125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2F18F7-5E41-4E9A-9D67-40E4E7F9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7FD1FE7-29E6-4413-B46F-6EA29EA47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2B27209-F38C-4ADC-BEC2-508F75B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A8C1123-DD31-4692-B124-88FB9C02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F680F8-8866-48B0-9DE5-EA011DF1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800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02271B-FEC3-4CE0-8829-ADB52483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A2C476-1F1C-4121-A997-A88BC0C9B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7ACB3D2-733D-4ABB-9ABE-631FD8739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285D350-1B0C-4221-B994-72F570E5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B287A4B-4A5A-4993-A3DB-C020E749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63E02D5-A18B-48D3-BE37-26D42E96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193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80D3E-CE36-468A-82E2-CB20B42D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1D0544A-14BB-46F1-AF27-30BDB9877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98E6B6A-1A0C-49A8-9B4F-90444EA3D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3D152E5-4883-4E4C-948C-E2B0E49FC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49694E6-1C45-4F65-8664-31C19C76B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D917600-43FD-45F9-9EA1-034A8205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7F4A367-80B8-4DE2-86EF-32C36EC1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D9F71C4-EB86-45D4-9764-AAAF665E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30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58B70E-5370-4B58-959E-430529EAD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DAF581A-9EE6-47CB-AD88-B410AAFC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8A40334E-36BF-4B8F-AAF0-0B56678A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C4F5938-4A30-4AA7-AA08-901889E9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204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669A43E-FAE2-44DE-A0F0-95F1D3A4B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E1D5E0D-4D5B-40A0-95E9-18373A78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26A7D62-2F07-4DC4-8A60-D2028453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697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D1A2AC-C95C-4064-9805-D4F642C9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4ECD78-6A08-4414-BCFA-3B3A9600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A32ACA9-2877-4331-B0D7-45861E2AD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15B6513-6957-4B5A-89B7-56DD887C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BC9EF08-D4B9-41C3-B805-7A054E22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24263DE-C720-467D-9BC6-6CA39C38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666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B70415-6138-40DE-8843-8D7E734E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2D159DF-F87E-4F21-BB1B-D7301A1BA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E22EE0F-58B2-42FE-A93B-C3DCBAFF1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19B0F70-9C6D-4C12-9EBC-C488CC7B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CAE251C-3FD0-4EB2-8670-E6569FED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1E6CCFE-AFFF-4621-BE02-D636B672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00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F04803B-D7D5-4AB6-83D6-7C817C13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FAC97FF-91BB-4031-A121-64F8B3F99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C10558-053C-4133-811A-5752F69CB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99E57-A23B-4509-AE23-515325C0A089}" type="datetimeFigureOut">
              <a:rPr lang="sl-SI" smtClean="0"/>
              <a:t>27. 11. 2025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F98F55-961B-49A1-ADBF-A4DB21383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20F75E7-1C2E-4D45-B5D3-363C7B21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5DEDB-F294-4AF4-93AE-00C87C0C96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72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307/300842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net.3230170303" TargetMode="External"/><Relationship Id="rId5" Type="http://schemas.openxmlformats.org/officeDocument/2006/relationships/hyperlink" Target="https://doi.org/10.1287/trsc.10.2.149" TargetMode="External"/><Relationship Id="rId4" Type="http://schemas.openxmlformats.org/officeDocument/2006/relationships/hyperlink" Target="https://doi.org/10.2307/300842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net.323017030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doi.org/10.1002/net.323017030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net.323017030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ejor.2005.02.03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jor.2005.02.03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291-005-0207-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4232/actacyb.21.1.2013.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4232/actacyb.21.1.2013.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9427867.2018.151221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ejor.2005.02.03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doi.org/10.1002/net.3230170303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hyperlink" Target="https://doi.org/10.1287/trsc.10.2.149" TargetMode="External"/><Relationship Id="rId11" Type="http://schemas.openxmlformats.org/officeDocument/2006/relationships/hyperlink" Target="https://doi.org/10.1007/3-540-63890-3_2" TargetMode="External"/><Relationship Id="rId5" Type="http://schemas.openxmlformats.org/officeDocument/2006/relationships/hyperlink" Target="https://doi.org/10.2307/3008423" TargetMode="External"/><Relationship Id="rId10" Type="http://schemas.openxmlformats.org/officeDocument/2006/relationships/hyperlink" Target="https://doi.org/10.1080/19427867.2018.1512216" TargetMode="External"/><Relationship Id="rId4" Type="http://schemas.openxmlformats.org/officeDocument/2006/relationships/hyperlink" Target="https://doi.org/10.1016/j.trb.2015.03.002" TargetMode="External"/><Relationship Id="rId9" Type="http://schemas.openxmlformats.org/officeDocument/2006/relationships/hyperlink" Target="https://doi.org/10.1007/s00291-005-0207-9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stor.org/stable/24540495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doi.org/10.1007/s10107-003-0396-4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hyperlink" Target="https://doi.org/10.1016/j.sbspro.2011.08.075" TargetMode="External"/><Relationship Id="rId5" Type="http://schemas.openxmlformats.org/officeDocument/2006/relationships/hyperlink" Target="https://doi.org/10.1007/s00291-008-0136-5" TargetMode="External"/><Relationship Id="rId4" Type="http://schemas.openxmlformats.org/officeDocument/2006/relationships/hyperlink" Target="https://doi.org/10.1287/trsc.35.4.359.1043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rb.2015.03.00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4DD502-3196-45EF-9333-1468AB96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442" y="1296788"/>
            <a:ext cx="8213558" cy="2213175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80B641"/>
                </a:solidFill>
              </a:rPr>
              <a:t>Optimization Problems in Public Transport Networks and</a:t>
            </a:r>
            <a:r>
              <a:rPr lang="hu-HU" sz="4800" b="1" dirty="0">
                <a:solidFill>
                  <a:srgbClr val="80B641"/>
                </a:solidFill>
              </a:rPr>
              <a:t> </a:t>
            </a:r>
            <a:r>
              <a:rPr lang="en-US" sz="4800" b="1" dirty="0">
                <a:solidFill>
                  <a:srgbClr val="80B641"/>
                </a:solidFill>
              </a:rPr>
              <a:t>their Underlying Graphs</a:t>
            </a:r>
            <a:endParaRPr lang="sl-SI" sz="4800" b="1" dirty="0">
              <a:solidFill>
                <a:srgbClr val="80B64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12828DD-0C7E-4D7D-AB05-9D2BA6797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2884" y="3874168"/>
            <a:ext cx="8045116" cy="1545657"/>
          </a:xfrm>
        </p:spPr>
        <p:txBody>
          <a:bodyPr>
            <a:normAutofit/>
          </a:bodyPr>
          <a:lstStyle/>
          <a:p>
            <a:pPr algn="l"/>
            <a:r>
              <a:rPr lang="hu-HU" b="1" dirty="0"/>
              <a:t>Balázs Dávid</a:t>
            </a:r>
            <a:endParaRPr lang="en-SI" b="1" dirty="0"/>
          </a:p>
          <a:p>
            <a:pPr algn="l"/>
            <a:endParaRPr lang="sl-SI" b="1" dirty="0"/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1F2B379E-EF90-4252-B0E3-9F8B226BB983}"/>
              </a:ext>
            </a:extLst>
          </p:cNvPr>
          <p:cNvSpPr txBox="1">
            <a:spLocks/>
          </p:cNvSpPr>
          <p:nvPr/>
        </p:nvSpPr>
        <p:spPr>
          <a:xfrm>
            <a:off x="2622884" y="5419825"/>
            <a:ext cx="8045116" cy="625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WGT-Workshop on Graph Theory and Its Applications-XII</a:t>
            </a:r>
            <a:r>
              <a:rPr lang="sl-SI" dirty="0"/>
              <a:t>, </a:t>
            </a:r>
          </a:p>
          <a:p>
            <a:pPr algn="l"/>
            <a:r>
              <a:rPr lang="sl-SI" dirty="0"/>
              <a:t>24.10.2025</a:t>
            </a:r>
            <a:endParaRPr lang="sl-SI" b="1" dirty="0"/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CC5FA48A-B1E7-4C4D-B98D-7EDCB39C5087}"/>
              </a:ext>
            </a:extLst>
          </p:cNvPr>
          <p:cNvCxnSpPr/>
          <p:nvPr/>
        </p:nvCxnSpPr>
        <p:spPr>
          <a:xfrm>
            <a:off x="2622884" y="3657600"/>
            <a:ext cx="8045116" cy="0"/>
          </a:xfrm>
          <a:prstGeom prst="line">
            <a:avLst/>
          </a:prstGeom>
          <a:ln w="28575">
            <a:solidFill>
              <a:srgbClr val="80B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952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E01847-2743-9938-4107-E5ACBF45E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D4DA1B-5397-38E3-8B3B-02826DAE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Timetabling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49166F79-B8B0-0A15-8DCA-43BB87F05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0372" y="5509298"/>
            <a:ext cx="2205163" cy="32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b="1" dirty="0" err="1">
                <a:solidFill>
                  <a:schemeClr val="accent4"/>
                </a:solidFill>
              </a:rPr>
              <a:t>Trip</a:t>
            </a:r>
            <a:r>
              <a:rPr lang="hu-HU" sz="1800" b="1" dirty="0">
                <a:solidFill>
                  <a:schemeClr val="accent4"/>
                </a:solidFill>
              </a:rPr>
              <a:t> (</a:t>
            </a:r>
            <a:r>
              <a:rPr lang="hu-HU" sz="1800" b="1" dirty="0" err="1">
                <a:solidFill>
                  <a:schemeClr val="accent4"/>
                </a:solidFill>
              </a:rPr>
              <a:t>vehicle</a:t>
            </a:r>
            <a:r>
              <a:rPr lang="hu-HU" sz="1800" b="1" dirty="0">
                <a:solidFill>
                  <a:schemeClr val="accent4"/>
                </a:solidFill>
              </a:rPr>
              <a:t> </a:t>
            </a:r>
            <a:r>
              <a:rPr lang="hu-HU" sz="1800" b="1" dirty="0" err="1">
                <a:solidFill>
                  <a:schemeClr val="accent4"/>
                </a:solidFill>
              </a:rPr>
              <a:t>journey</a:t>
            </a:r>
            <a:r>
              <a:rPr lang="hu-HU" sz="1800" b="1" dirty="0">
                <a:solidFill>
                  <a:schemeClr val="accent4"/>
                </a:solidFill>
              </a:rPr>
              <a:t>)</a:t>
            </a:r>
            <a:endParaRPr lang="sl-SI" sz="1800" b="1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A6914-39CA-4DD6-5118-A2E4B8DF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8" y="1356922"/>
            <a:ext cx="11271883" cy="38831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7FAF037-8B15-C19E-9934-6154D48C3BD2}"/>
              </a:ext>
            </a:extLst>
          </p:cNvPr>
          <p:cNvSpPr/>
          <p:nvPr/>
        </p:nvSpPr>
        <p:spPr>
          <a:xfrm>
            <a:off x="8931563" y="1579784"/>
            <a:ext cx="833120" cy="3905958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C09F1-0A54-42EC-66BB-D37CEBDA627D}"/>
              </a:ext>
            </a:extLst>
          </p:cNvPr>
          <p:cNvGrpSpPr/>
          <p:nvPr/>
        </p:nvGrpSpPr>
        <p:grpSpPr>
          <a:xfrm>
            <a:off x="220790" y="1046480"/>
            <a:ext cx="5712650" cy="1245480"/>
            <a:chOff x="220790" y="1046480"/>
            <a:chExt cx="5712650" cy="12454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3BBE28-B04E-E44E-E225-3C7C69CC2368}"/>
                </a:ext>
              </a:extLst>
            </p:cNvPr>
            <p:cNvGrpSpPr/>
            <p:nvPr/>
          </p:nvGrpSpPr>
          <p:grpSpPr>
            <a:xfrm>
              <a:off x="998408" y="1046480"/>
              <a:ext cx="4935032" cy="955585"/>
              <a:chOff x="998408" y="1046480"/>
              <a:chExt cx="4935032" cy="955585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8EB2BED-2A8E-DB5C-7CAB-CAC5954B7E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8408" y="1273141"/>
                <a:ext cx="2931832" cy="7289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4475C7-343E-759A-1300-F92FF7EB6777}"/>
                  </a:ext>
                </a:extLst>
              </p:cNvPr>
              <p:cNvSpPr txBox="1"/>
              <p:nvPr/>
            </p:nvSpPr>
            <p:spPr>
              <a:xfrm>
                <a:off x="4013200" y="1046480"/>
                <a:ext cx="192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>
                    <a:solidFill>
                      <a:srgbClr val="FF0000"/>
                    </a:solidFill>
                  </a:rPr>
                  <a:t>Starting </a:t>
                </a:r>
                <a:r>
                  <a:rPr lang="hu-HU" b="1" dirty="0" err="1">
                    <a:solidFill>
                      <a:srgbClr val="FF0000"/>
                    </a:solidFill>
                  </a:rPr>
                  <a:t>location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C3D811-3478-2508-58C7-D30D389CE638}"/>
                </a:ext>
              </a:extLst>
            </p:cNvPr>
            <p:cNvSpPr/>
            <p:nvPr/>
          </p:nvSpPr>
          <p:spPr>
            <a:xfrm>
              <a:off x="220790" y="1905340"/>
              <a:ext cx="777618" cy="38662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96ED71-668E-C7DA-ED53-ADBD585FAFB1}"/>
              </a:ext>
            </a:extLst>
          </p:cNvPr>
          <p:cNvGrpSpPr/>
          <p:nvPr/>
        </p:nvGrpSpPr>
        <p:grpSpPr>
          <a:xfrm>
            <a:off x="246190" y="4895330"/>
            <a:ext cx="4644170" cy="837829"/>
            <a:chOff x="246190" y="4895330"/>
            <a:chExt cx="4644170" cy="83782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C4AEFFF-C16A-DE68-98AD-88C7A92AA4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8560" y="5240059"/>
              <a:ext cx="1767840" cy="344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EB4A5E-2769-D29B-7F55-6C8666454D95}"/>
                </a:ext>
              </a:extLst>
            </p:cNvPr>
            <p:cNvSpPr/>
            <p:nvPr/>
          </p:nvSpPr>
          <p:spPr>
            <a:xfrm>
              <a:off x="246190" y="4895330"/>
              <a:ext cx="932370" cy="38662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F514C9-6D3A-47B1-2190-F38B85AA80BC}"/>
                </a:ext>
              </a:extLst>
            </p:cNvPr>
            <p:cNvSpPr txBox="1"/>
            <p:nvPr/>
          </p:nvSpPr>
          <p:spPr>
            <a:xfrm>
              <a:off x="2970120" y="5363827"/>
              <a:ext cx="192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rgbClr val="FF0000"/>
                  </a:solidFill>
                </a:rPr>
                <a:t>Ending </a:t>
              </a:r>
              <a:r>
                <a:rPr lang="hu-HU" b="1" dirty="0" err="1">
                  <a:solidFill>
                    <a:srgbClr val="FF0000"/>
                  </a:solidFill>
                </a:rPr>
                <a:t>location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688DED-DE02-BBB0-DBE1-C422EA3A5BA9}"/>
              </a:ext>
            </a:extLst>
          </p:cNvPr>
          <p:cNvGrpSpPr/>
          <p:nvPr/>
        </p:nvGrpSpPr>
        <p:grpSpPr>
          <a:xfrm>
            <a:off x="6912450" y="1061255"/>
            <a:ext cx="2824482" cy="1230705"/>
            <a:chOff x="6912450" y="1061255"/>
            <a:chExt cx="2824482" cy="123070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C8E5CA-9CAD-E157-285B-C3D05EA0F699}"/>
                </a:ext>
              </a:extLst>
            </p:cNvPr>
            <p:cNvSpPr/>
            <p:nvPr/>
          </p:nvSpPr>
          <p:spPr>
            <a:xfrm>
              <a:off x="8959314" y="1905340"/>
              <a:ext cx="777618" cy="38662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0DE820D-BD03-97AF-7DD0-294C37E58EE0}"/>
                </a:ext>
              </a:extLst>
            </p:cNvPr>
            <p:cNvCxnSpPr>
              <a:cxnSpLocks/>
            </p:cNvCxnSpPr>
            <p:nvPr/>
          </p:nvCxnSpPr>
          <p:spPr>
            <a:xfrm>
              <a:off x="8466073" y="1372258"/>
              <a:ext cx="465490" cy="6451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70FC0F-5C39-E5F5-1681-4CFB05397B8A}"/>
                </a:ext>
              </a:extLst>
            </p:cNvPr>
            <p:cNvSpPr txBox="1"/>
            <p:nvPr/>
          </p:nvSpPr>
          <p:spPr>
            <a:xfrm>
              <a:off x="6912450" y="1061255"/>
              <a:ext cx="192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>
                  <a:solidFill>
                    <a:srgbClr val="FF0000"/>
                  </a:solidFill>
                </a:rPr>
                <a:t>Departure</a:t>
              </a:r>
              <a:r>
                <a:rPr lang="hu-HU" b="1" dirty="0">
                  <a:solidFill>
                    <a:srgbClr val="FF0000"/>
                  </a:solidFill>
                </a:rPr>
                <a:t> </a:t>
              </a:r>
              <a:r>
                <a:rPr lang="hu-HU" b="1" dirty="0" err="1">
                  <a:solidFill>
                    <a:srgbClr val="FF0000"/>
                  </a:solidFill>
                </a:rPr>
                <a:t>time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19EBA8-EC9D-6C3B-EEFA-D955FE5B8183}"/>
              </a:ext>
            </a:extLst>
          </p:cNvPr>
          <p:cNvGrpSpPr/>
          <p:nvPr/>
        </p:nvGrpSpPr>
        <p:grpSpPr>
          <a:xfrm>
            <a:off x="7301642" y="4899732"/>
            <a:ext cx="2407539" cy="902934"/>
            <a:chOff x="7301642" y="4899732"/>
            <a:chExt cx="2407539" cy="9029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DB5BFFF-4BB8-8320-F84F-A64B12C1D506}"/>
                </a:ext>
              </a:extLst>
            </p:cNvPr>
            <p:cNvSpPr/>
            <p:nvPr/>
          </p:nvSpPr>
          <p:spPr>
            <a:xfrm>
              <a:off x="8931563" y="4899732"/>
              <a:ext cx="777618" cy="38662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6E92CA-5639-7E16-9459-4EF343205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5510" y="5138098"/>
              <a:ext cx="366617" cy="3786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CC5586-502A-D9DB-2CD6-2405A05BB089}"/>
                </a:ext>
              </a:extLst>
            </p:cNvPr>
            <p:cNvSpPr txBox="1"/>
            <p:nvPr/>
          </p:nvSpPr>
          <p:spPr>
            <a:xfrm>
              <a:off x="7301642" y="5433334"/>
              <a:ext cx="1324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err="1">
                  <a:solidFill>
                    <a:srgbClr val="FF0000"/>
                  </a:solidFill>
                </a:rPr>
                <a:t>Arrival</a:t>
              </a:r>
              <a:r>
                <a:rPr lang="hu-HU" b="1" dirty="0">
                  <a:solidFill>
                    <a:srgbClr val="FF0000"/>
                  </a:solidFill>
                </a:rPr>
                <a:t> </a:t>
              </a:r>
              <a:r>
                <a:rPr lang="hu-HU" b="1" dirty="0" err="1">
                  <a:solidFill>
                    <a:srgbClr val="FF0000"/>
                  </a:solidFill>
                </a:rPr>
                <a:t>time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768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D17B2-AEA8-F576-00FF-5AC8AFF01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33E9D4-F5B9-7F5F-B6F8-68874FAD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Vehicle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scheduling</a:t>
            </a:r>
            <a:r>
              <a:rPr lang="sl-SI" sz="3200" b="1" dirty="0">
                <a:solidFill>
                  <a:srgbClr val="80B641"/>
                </a:solidFill>
              </a:rPr>
              <a:t> (VSP)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DE6C0D0B-774A-33F5-5FBA-35EFF7BC9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9747" y="1839231"/>
                <a:ext cx="10922001" cy="4104369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: set of timetabled trips</a:t>
                </a:r>
                <a:r>
                  <a:rPr lang="hu-HU" sz="2400" dirty="0"/>
                  <a:t>,|</a:t>
                </a:r>
              </a:p>
              <a:p>
                <a:r>
                  <a:rPr lang="en-US" sz="2400" dirty="0"/>
                  <a:t>: start</a:t>
                </a:r>
                <a:r>
                  <a:rPr lang="hu-HU" sz="2400" dirty="0"/>
                  <a:t>ing </a:t>
                </a:r>
                <a:r>
                  <a:rPr lang="hu-HU" sz="2400" dirty="0" err="1"/>
                  <a:t>location</a:t>
                </a:r>
                <a:r>
                  <a:rPr lang="en-US" sz="2400" dirty="0"/>
                  <a:t> of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end</a:t>
                </a:r>
                <a:r>
                  <a:rPr lang="hu-HU" sz="2400" dirty="0"/>
                  <a:t>ing</a:t>
                </a:r>
                <a:r>
                  <a:rPr lang="en-US" sz="2400" dirty="0"/>
                  <a:t> </a:t>
                </a:r>
                <a:r>
                  <a:rPr lang="hu-HU" sz="2400" dirty="0" err="1"/>
                  <a:t>location</a:t>
                </a:r>
                <a:r>
                  <a:rPr lang="en-US" sz="2400" dirty="0"/>
                  <a:t> of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</a:t>
                </a:r>
                <a:r>
                  <a:rPr lang="hu-HU" sz="2400" dirty="0" err="1"/>
                  <a:t>arrival</a:t>
                </a:r>
                <a:r>
                  <a:rPr lang="en-US" sz="2400" dirty="0"/>
                  <a:t> time of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: departure time of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2400" dirty="0"/>
                  <a:t>: travel time from </a:t>
                </a:r>
                <a:r>
                  <a:rPr lang="hu-HU" sz="2400" dirty="0" err="1"/>
                  <a:t>location</a:t>
                </a:r>
                <a:r>
                  <a:rPr lang="hu-HU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to </a:t>
                </a:r>
                <a:r>
                  <a:rPr lang="hu-HU" sz="2400" dirty="0" err="1"/>
                  <a:t>location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hu-HU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2400" b="1" i="1" dirty="0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hu-HU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: compatibility relation - whether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can be served after trip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4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by the</a:t>
                </a:r>
                <a:r>
                  <a:rPr lang="hu-HU" sz="2400" dirty="0"/>
                  <a:t> </a:t>
                </a:r>
                <a:r>
                  <a:rPr lang="en-US" sz="2400" dirty="0"/>
                  <a:t>same vehicle </a:t>
                </a:r>
                <a:r>
                  <a:rPr lang="hu-HU" sz="2400" dirty="0"/>
                  <a:t>(usually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hu-HU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sSub>
                          <m:sSubPr>
                            <m:ctrlPr>
                              <a:rPr lang="hu-HU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hu-HU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u-HU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hu-HU" sz="2400" i="1" dirty="0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hu-HU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sz="2400" dirty="0"/>
              </a:p>
              <a:p>
                <a:r>
                  <a:rPr lang="hu-HU" sz="2400" dirty="0" err="1"/>
                  <a:t>Deadhead</a:t>
                </a:r>
                <a:r>
                  <a:rPr lang="hu-HU" sz="2400" dirty="0"/>
                  <a:t> </a:t>
                </a:r>
                <a:r>
                  <a:rPr lang="hu-HU" sz="2400" dirty="0" err="1"/>
                  <a:t>trips</a:t>
                </a:r>
                <a:r>
                  <a:rPr lang="hu-HU" sz="2400" dirty="0"/>
                  <a:t>: </a:t>
                </a:r>
                <a:r>
                  <a:rPr lang="hu-HU" sz="2400" dirty="0" err="1"/>
                  <a:t>connecting</a:t>
                </a:r>
                <a:r>
                  <a:rPr lang="hu-HU" sz="2400" dirty="0"/>
                  <a:t> </a:t>
                </a:r>
                <a:r>
                  <a:rPr lang="hu-HU" sz="2400" dirty="0" err="1"/>
                  <a:t>travels</a:t>
                </a:r>
                <a:r>
                  <a:rPr lang="hu-HU" sz="2400" dirty="0"/>
                  <a:t> (</a:t>
                </a:r>
                <a:r>
                  <a:rPr lang="hu-HU" sz="2400" dirty="0" err="1"/>
                  <a:t>changing</a:t>
                </a:r>
                <a:r>
                  <a:rPr lang="hu-HU" sz="2400" dirty="0"/>
                  <a:t> </a:t>
                </a:r>
                <a:r>
                  <a:rPr lang="hu-HU" sz="2400" dirty="0" err="1"/>
                  <a:t>locations</a:t>
                </a:r>
                <a:r>
                  <a:rPr lang="hu-HU" sz="2400" dirty="0"/>
                  <a:t>) </a:t>
                </a:r>
                <a:r>
                  <a:rPr lang="hu-HU" sz="2400" dirty="0" err="1"/>
                  <a:t>without</a:t>
                </a:r>
                <a:r>
                  <a:rPr lang="hu-HU" sz="2400" dirty="0"/>
                  <a:t> </a:t>
                </a:r>
                <a:r>
                  <a:rPr lang="hu-HU" sz="2400" dirty="0" err="1"/>
                  <a:t>passengers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DE6C0D0B-774A-33F5-5FBA-35EFF7BC9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9747" y="1839231"/>
                <a:ext cx="10922001" cy="4104369"/>
              </a:xfrm>
              <a:blipFill>
                <a:blip r:embed="rId3"/>
                <a:stretch>
                  <a:fillRect l="-782" t="-2377" r="-838" b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75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B871C-9F5B-D6F5-E916-240826F9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E01A7E-5EB8-F0BC-692E-ADD48B4B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Vehicle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scheduling</a:t>
            </a:r>
            <a:r>
              <a:rPr lang="sl-SI" sz="3200" b="1" dirty="0">
                <a:solidFill>
                  <a:srgbClr val="80B641"/>
                </a:solidFill>
              </a:rPr>
              <a:t> (VSP)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934622-F145-E273-81DE-B9CE10869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47" y="1839231"/>
            <a:ext cx="10922001" cy="4104369"/>
          </a:xfrm>
        </p:spPr>
        <p:txBody>
          <a:bodyPr>
            <a:noAutofit/>
          </a:bodyPr>
          <a:lstStyle/>
          <a:p>
            <a:r>
              <a:rPr lang="hu-HU" b="1" i="1" dirty="0" err="1"/>
              <a:t>Vehicle</a:t>
            </a:r>
            <a:r>
              <a:rPr lang="hu-HU" b="1" i="1" dirty="0"/>
              <a:t> </a:t>
            </a:r>
            <a:r>
              <a:rPr lang="hu-HU" b="1" i="1" dirty="0" err="1"/>
              <a:t>scheduling</a:t>
            </a:r>
            <a:r>
              <a:rPr lang="hu-HU" b="1" i="1" dirty="0"/>
              <a:t> </a:t>
            </a:r>
            <a:r>
              <a:rPr lang="hu-HU" b="1" i="1" dirty="0" err="1"/>
              <a:t>problem</a:t>
            </a:r>
            <a:r>
              <a:rPr lang="hu-HU" b="1" i="1" dirty="0"/>
              <a:t> (VSP)</a:t>
            </a:r>
            <a:r>
              <a:rPr lang="hu-HU" dirty="0"/>
              <a:t>: </a:t>
            </a:r>
            <a:r>
              <a:rPr lang="hu-HU" dirty="0" err="1"/>
              <a:t>assign</a:t>
            </a:r>
            <a:r>
              <a:rPr lang="hu-HU" dirty="0"/>
              <a:t> </a:t>
            </a:r>
            <a:r>
              <a:rPr lang="hu-HU" dirty="0" err="1"/>
              <a:t>trips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a </a:t>
            </a:r>
            <a:r>
              <a:rPr lang="hu-HU" dirty="0" err="1"/>
              <a:t>fleet</a:t>
            </a:r>
            <a:r>
              <a:rPr lang="hu-HU" dirty="0"/>
              <a:t> of </a:t>
            </a:r>
            <a:r>
              <a:rPr lang="hu-HU" dirty="0" err="1"/>
              <a:t>vehicles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trip</a:t>
            </a:r>
            <a:r>
              <a:rPr lang="hu-HU" dirty="0"/>
              <a:t> is </a:t>
            </a:r>
            <a:r>
              <a:rPr lang="hu-HU" dirty="0" err="1"/>
              <a:t>assigned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exactly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vehicle</a:t>
            </a:r>
            <a:endParaRPr lang="hu-HU" dirty="0"/>
          </a:p>
          <a:p>
            <a:pPr lvl="1"/>
            <a:r>
              <a:rPr lang="hu-HU" dirty="0" err="1"/>
              <a:t>Trips</a:t>
            </a:r>
            <a:r>
              <a:rPr lang="hu-HU" dirty="0"/>
              <a:t> </a:t>
            </a:r>
            <a:r>
              <a:rPr lang="hu-HU" dirty="0" err="1"/>
              <a:t>assigned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a </a:t>
            </a:r>
            <a:r>
              <a:rPr lang="hu-HU" dirty="0" err="1"/>
              <a:t>given</a:t>
            </a:r>
            <a:r>
              <a:rPr lang="hu-HU" dirty="0"/>
              <a:t>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pairwise</a:t>
            </a:r>
            <a:r>
              <a:rPr lang="hu-HU" dirty="0"/>
              <a:t> </a:t>
            </a:r>
            <a:r>
              <a:rPr lang="hu-HU" dirty="0" err="1"/>
              <a:t>compatible</a:t>
            </a:r>
            <a:endParaRPr lang="hu-HU" dirty="0"/>
          </a:p>
          <a:p>
            <a:pPr lvl="1"/>
            <a:r>
              <a:rPr lang="hu-HU" dirty="0"/>
              <a:t>A </a:t>
            </a:r>
            <a:r>
              <a:rPr lang="hu-HU" dirty="0" err="1"/>
              <a:t>given</a:t>
            </a:r>
            <a:r>
              <a:rPr lang="hu-HU" dirty="0"/>
              <a:t> </a:t>
            </a:r>
            <a:r>
              <a:rPr lang="hu-HU" dirty="0" err="1"/>
              <a:t>set</a:t>
            </a:r>
            <a:r>
              <a:rPr lang="hu-HU" dirty="0"/>
              <a:t> of </a:t>
            </a:r>
            <a:r>
              <a:rPr lang="hu-HU" dirty="0" err="1"/>
              <a:t>other</a:t>
            </a:r>
            <a:r>
              <a:rPr lang="hu-HU" dirty="0"/>
              <a:t> </a:t>
            </a:r>
            <a:r>
              <a:rPr lang="hu-HU" dirty="0" err="1"/>
              <a:t>constraints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satisfied</a:t>
            </a:r>
            <a:endParaRPr lang="hu-HU" dirty="0"/>
          </a:p>
          <a:p>
            <a:pPr lvl="1"/>
            <a:r>
              <a:rPr lang="hu-HU" dirty="0"/>
              <a:t>A cost </a:t>
            </a:r>
            <a:r>
              <a:rPr lang="hu-HU" dirty="0" err="1"/>
              <a:t>function</a:t>
            </a:r>
            <a:r>
              <a:rPr lang="hu-HU" dirty="0"/>
              <a:t> is </a:t>
            </a:r>
            <a:r>
              <a:rPr lang="hu-HU" dirty="0" err="1"/>
              <a:t>minimized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B9E1B0-3813-D643-EC43-96B29991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28DF1C-0C51-41D9-8206-9B43A050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An </a:t>
            </a:r>
            <a:r>
              <a:rPr lang="hu-HU" sz="3200" b="1" dirty="0" err="1">
                <a:solidFill>
                  <a:srgbClr val="80B641"/>
                </a:solidFill>
              </a:rPr>
              <a:t>example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for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the</a:t>
            </a:r>
            <a:r>
              <a:rPr lang="hu-HU" sz="3200" b="1" dirty="0">
                <a:solidFill>
                  <a:srgbClr val="80B641"/>
                </a:solidFill>
              </a:rPr>
              <a:t> VSP</a:t>
            </a:r>
            <a:endParaRPr lang="sl-SI" sz="3200" b="1" dirty="0">
              <a:solidFill>
                <a:srgbClr val="80B64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11" y="4118364"/>
            <a:ext cx="1219132" cy="11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Egyenes összekötő nyíllal 43"/>
          <p:cNvCxnSpPr>
            <a:cxnSpLocks/>
          </p:cNvCxnSpPr>
          <p:nvPr/>
        </p:nvCxnSpPr>
        <p:spPr>
          <a:xfrm>
            <a:off x="3863752" y="1700808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doboz 45"/>
          <p:cNvSpPr txBox="1"/>
          <p:nvPr/>
        </p:nvSpPr>
        <p:spPr>
          <a:xfrm>
            <a:off x="9089873" y="1700808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dirty="0" err="1"/>
              <a:t>time</a:t>
            </a:r>
            <a:endParaRPr lang="hu-HU" sz="600" dirty="0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1E217C75-5154-3F3A-D988-FFF2BD63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11" y="2691056"/>
            <a:ext cx="1219132" cy="11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A98C1E4-2960-78E5-D198-4AC862BEFE86}"/>
              </a:ext>
            </a:extLst>
          </p:cNvPr>
          <p:cNvGrpSpPr/>
          <p:nvPr/>
        </p:nvGrpSpPr>
        <p:grpSpPr>
          <a:xfrm>
            <a:off x="4511824" y="1955261"/>
            <a:ext cx="1280106" cy="369332"/>
            <a:chOff x="4511824" y="1955261"/>
            <a:chExt cx="1280106" cy="369332"/>
          </a:xfrm>
        </p:grpSpPr>
        <p:grpSp>
          <p:nvGrpSpPr>
            <p:cNvPr id="33" name="Csoportba foglalás 32"/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9" name="Csoportba foglalás 5"/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0" name="Lekerekített téglalap 6"/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1" name="Szövegdoboz 7"/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a</a:t>
                  </a:r>
                </a:p>
              </p:txBody>
            </p:sp>
          </p:grpSp>
          <p:sp>
            <p:nvSpPr>
              <p:cNvPr id="30" name="Szövegdoboz 29"/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23" name="Szövegdoboz 29">
              <a:extLst>
                <a:ext uri="{FF2B5EF4-FFF2-40B4-BE49-F238E27FC236}">
                  <a16:creationId xmlns:a16="http://schemas.microsoft.com/office/drawing/2014/main" id="{ED5D2405-E143-2D6D-5B65-16B98A085342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9517B9-342B-DC21-3ACD-A0FF55599492}"/>
              </a:ext>
            </a:extLst>
          </p:cNvPr>
          <p:cNvGrpSpPr/>
          <p:nvPr/>
        </p:nvGrpSpPr>
        <p:grpSpPr>
          <a:xfrm>
            <a:off x="5675348" y="1954632"/>
            <a:ext cx="1135104" cy="369332"/>
            <a:chOff x="5675348" y="1954632"/>
            <a:chExt cx="1135104" cy="369332"/>
          </a:xfrm>
        </p:grpSpPr>
        <p:grpSp>
          <p:nvGrpSpPr>
            <p:cNvPr id="12" name="Csoportba foglalás 8"/>
            <p:cNvGrpSpPr/>
            <p:nvPr/>
          </p:nvGrpSpPr>
          <p:grpSpPr>
            <a:xfrm>
              <a:off x="5759365" y="1954632"/>
              <a:ext cx="954050" cy="369332"/>
              <a:chOff x="3425032" y="4202904"/>
              <a:chExt cx="1617662" cy="369332"/>
            </a:xfrm>
          </p:grpSpPr>
          <p:sp>
            <p:nvSpPr>
              <p:cNvPr id="13" name="Lekerekített téglalap 9"/>
              <p:cNvSpPr/>
              <p:nvPr/>
            </p:nvSpPr>
            <p:spPr>
              <a:xfrm>
                <a:off x="3425032" y="4243902"/>
                <a:ext cx="1617662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14" name="Szövegdoboz 10"/>
              <p:cNvSpPr txBox="1"/>
              <p:nvPr/>
            </p:nvSpPr>
            <p:spPr>
              <a:xfrm>
                <a:off x="408864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b</a:t>
                </a:r>
              </a:p>
            </p:txBody>
          </p:sp>
        </p:grpSp>
        <p:sp>
          <p:nvSpPr>
            <p:cNvPr id="24" name="Szövegdoboz 29">
              <a:extLst>
                <a:ext uri="{FF2B5EF4-FFF2-40B4-BE49-F238E27FC236}">
                  <a16:creationId xmlns:a16="http://schemas.microsoft.com/office/drawing/2014/main" id="{9F99F11E-9F08-A201-0F05-0E3F23D24F88}"/>
                </a:ext>
              </a:extLst>
            </p:cNvPr>
            <p:cNvSpPr txBox="1"/>
            <p:nvPr/>
          </p:nvSpPr>
          <p:spPr>
            <a:xfrm>
              <a:off x="5675348" y="20302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25" name="Szövegdoboz 29">
              <a:extLst>
                <a:ext uri="{FF2B5EF4-FFF2-40B4-BE49-F238E27FC236}">
                  <a16:creationId xmlns:a16="http://schemas.microsoft.com/office/drawing/2014/main" id="{3784A280-6AD6-AF5F-7819-1FFABA7908CA}"/>
                </a:ext>
              </a:extLst>
            </p:cNvPr>
            <p:cNvSpPr txBox="1"/>
            <p:nvPr/>
          </p:nvSpPr>
          <p:spPr>
            <a:xfrm>
              <a:off x="6471893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133C686-77DC-94E4-146C-8F64AA0917B1}"/>
              </a:ext>
            </a:extLst>
          </p:cNvPr>
          <p:cNvGrpSpPr/>
          <p:nvPr/>
        </p:nvGrpSpPr>
        <p:grpSpPr>
          <a:xfrm>
            <a:off x="6897030" y="1952392"/>
            <a:ext cx="904597" cy="369332"/>
            <a:chOff x="7056880" y="1951692"/>
            <a:chExt cx="904597" cy="369332"/>
          </a:xfrm>
        </p:grpSpPr>
        <p:grpSp>
          <p:nvGrpSpPr>
            <p:cNvPr id="18" name="Csoportba foglalás 14"/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19" name="Lekerekített téglalap 15"/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20" name="Szövegdoboz 16"/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d</a:t>
                </a:r>
              </a:p>
            </p:txBody>
          </p:sp>
        </p:grpSp>
        <p:sp>
          <p:nvSpPr>
            <p:cNvPr id="26" name="Szövegdoboz 29">
              <a:extLst>
                <a:ext uri="{FF2B5EF4-FFF2-40B4-BE49-F238E27FC236}">
                  <a16:creationId xmlns:a16="http://schemas.microsoft.com/office/drawing/2014/main" id="{D18C5376-48BC-0DFF-05C0-ED29D1447155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27" name="Szövegdoboz 29">
              <a:extLst>
                <a:ext uri="{FF2B5EF4-FFF2-40B4-BE49-F238E27FC236}">
                  <a16:creationId xmlns:a16="http://schemas.microsoft.com/office/drawing/2014/main" id="{67B8E558-B791-EA4B-A64D-297F43812387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FD9028-6497-A828-6851-CC5348829257}"/>
              </a:ext>
            </a:extLst>
          </p:cNvPr>
          <p:cNvGrpSpPr/>
          <p:nvPr/>
        </p:nvGrpSpPr>
        <p:grpSpPr>
          <a:xfrm>
            <a:off x="6122073" y="2362721"/>
            <a:ext cx="1026938" cy="369332"/>
            <a:chOff x="6122073" y="2362721"/>
            <a:chExt cx="1026938" cy="369332"/>
          </a:xfrm>
        </p:grpSpPr>
        <p:grpSp>
          <p:nvGrpSpPr>
            <p:cNvPr id="15" name="Csoportba foglalás 11"/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16" name="Lekerekített téglalap 12"/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17" name="Szövegdoboz 13"/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c</a:t>
                </a:r>
              </a:p>
            </p:txBody>
          </p:sp>
        </p:grpSp>
        <p:sp>
          <p:nvSpPr>
            <p:cNvPr id="28" name="Szövegdoboz 29">
              <a:extLst>
                <a:ext uri="{FF2B5EF4-FFF2-40B4-BE49-F238E27FC236}">
                  <a16:creationId xmlns:a16="http://schemas.microsoft.com/office/drawing/2014/main" id="{971FB4AD-2CE5-E4F5-A269-C84928D266A9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29" name="Szövegdoboz 29">
              <a:extLst>
                <a:ext uri="{FF2B5EF4-FFF2-40B4-BE49-F238E27FC236}">
                  <a16:creationId xmlns:a16="http://schemas.microsoft.com/office/drawing/2014/main" id="{C28B0E73-73F5-8FBE-9438-034770B0F12F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0014530-9649-E842-12A1-652C6456BC70}"/>
              </a:ext>
            </a:extLst>
          </p:cNvPr>
          <p:cNvGrpSpPr/>
          <p:nvPr/>
        </p:nvGrpSpPr>
        <p:grpSpPr>
          <a:xfrm>
            <a:off x="7226159" y="2362721"/>
            <a:ext cx="1026938" cy="369332"/>
            <a:chOff x="6122073" y="2362721"/>
            <a:chExt cx="1026938" cy="369332"/>
          </a:xfrm>
        </p:grpSpPr>
        <p:grpSp>
          <p:nvGrpSpPr>
            <p:cNvPr id="61" name="Csoportba foglalás 11">
              <a:extLst>
                <a:ext uri="{FF2B5EF4-FFF2-40B4-BE49-F238E27FC236}">
                  <a16:creationId xmlns:a16="http://schemas.microsoft.com/office/drawing/2014/main" id="{E8067E41-4D7F-72DD-B42D-9F7F5066E417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64" name="Lekerekített téglalap 12">
                <a:extLst>
                  <a:ext uri="{FF2B5EF4-FFF2-40B4-BE49-F238E27FC236}">
                    <a16:creationId xmlns:a16="http://schemas.microsoft.com/office/drawing/2014/main" id="{C7D01E10-F2D0-6B22-14DE-9E6DB9A38AAC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5" name="Szövegdoboz 13">
                <a:extLst>
                  <a:ext uri="{FF2B5EF4-FFF2-40B4-BE49-F238E27FC236}">
                    <a16:creationId xmlns:a16="http://schemas.microsoft.com/office/drawing/2014/main" id="{580A3230-0097-5CD9-15C5-74B83BC2ABE4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e</a:t>
                </a:r>
              </a:p>
            </p:txBody>
          </p:sp>
        </p:grpSp>
        <p:sp>
          <p:nvSpPr>
            <p:cNvPr id="62" name="Szövegdoboz 29">
              <a:extLst>
                <a:ext uri="{FF2B5EF4-FFF2-40B4-BE49-F238E27FC236}">
                  <a16:creationId xmlns:a16="http://schemas.microsoft.com/office/drawing/2014/main" id="{1240F81C-6B11-E7DC-EC41-D5E7E0B12BAE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63" name="Szövegdoboz 29">
              <a:extLst>
                <a:ext uri="{FF2B5EF4-FFF2-40B4-BE49-F238E27FC236}">
                  <a16:creationId xmlns:a16="http://schemas.microsoft.com/office/drawing/2014/main" id="{15C67BD5-D5E0-080E-9946-3753EF505B9C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AE6C94B-E3A9-203D-0E83-CF170A020DB9}"/>
              </a:ext>
            </a:extLst>
          </p:cNvPr>
          <p:cNvGrpSpPr/>
          <p:nvPr/>
        </p:nvGrpSpPr>
        <p:grpSpPr>
          <a:xfrm>
            <a:off x="8304587" y="1952392"/>
            <a:ext cx="904597" cy="369332"/>
            <a:chOff x="7056880" y="1951692"/>
            <a:chExt cx="904597" cy="369332"/>
          </a:xfrm>
        </p:grpSpPr>
        <p:grpSp>
          <p:nvGrpSpPr>
            <p:cNvPr id="80" name="Csoportba foglalás 14">
              <a:extLst>
                <a:ext uri="{FF2B5EF4-FFF2-40B4-BE49-F238E27FC236}">
                  <a16:creationId xmlns:a16="http://schemas.microsoft.com/office/drawing/2014/main" id="{70CA239E-A0A8-F20F-21F8-677A4B4729DE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83" name="Lekerekített téglalap 15">
                <a:extLst>
                  <a:ext uri="{FF2B5EF4-FFF2-40B4-BE49-F238E27FC236}">
                    <a16:creationId xmlns:a16="http://schemas.microsoft.com/office/drawing/2014/main" id="{F9C9BEA9-017E-3538-5401-E63217D85290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84" name="Szövegdoboz 16">
                <a:extLst>
                  <a:ext uri="{FF2B5EF4-FFF2-40B4-BE49-F238E27FC236}">
                    <a16:creationId xmlns:a16="http://schemas.microsoft.com/office/drawing/2014/main" id="{B068913C-720C-AE6E-0383-8538DE6D3D1C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f</a:t>
                </a:r>
              </a:p>
            </p:txBody>
          </p:sp>
        </p:grpSp>
        <p:sp>
          <p:nvSpPr>
            <p:cNvPr id="81" name="Szövegdoboz 29">
              <a:extLst>
                <a:ext uri="{FF2B5EF4-FFF2-40B4-BE49-F238E27FC236}">
                  <a16:creationId xmlns:a16="http://schemas.microsoft.com/office/drawing/2014/main" id="{BFBFC241-FEC4-3C92-20F2-D75CFBC7229D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chemeClr val="accent1"/>
                  </a:solidFill>
                </a:rPr>
                <a:t>G2</a:t>
              </a:r>
            </a:p>
          </p:txBody>
        </p:sp>
        <p:sp>
          <p:nvSpPr>
            <p:cNvPr id="82" name="Szövegdoboz 29">
              <a:extLst>
                <a:ext uri="{FF2B5EF4-FFF2-40B4-BE49-F238E27FC236}">
                  <a16:creationId xmlns:a16="http://schemas.microsoft.com/office/drawing/2014/main" id="{1831C15C-6BF6-B50E-97A4-B84ABC24DB4A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62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069 L 0.0013 0.1627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00091 0.1027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00078 0.3756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0079 0.376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0091 0.1027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0078 0.3761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D9E99-E774-7555-CBC5-8F9B4CED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4F7E90-46B9-EC57-8989-C802ADC7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Matching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0C313416-F993-E54E-CBA5-AFC3C8E627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</p:spPr>
            <p:txBody>
              <a:bodyPr>
                <a:noAutofit/>
              </a:bodyPr>
              <a:lstStyle/>
              <a:p>
                <a:r>
                  <a:rPr lang="hu-HU" sz="2000" dirty="0"/>
                  <a:t>Bipartite </a:t>
                </a:r>
                <a:r>
                  <a:rPr lang="hu-HU" sz="2000" dirty="0" err="1"/>
                  <a:t>graph</a:t>
                </a:r>
                <a:r>
                  <a:rPr lang="hu-HU" sz="2000" dirty="0"/>
                  <a:t> </a:t>
                </a:r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hu-HU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hu-HU" sz="1600" dirty="0"/>
                  <a:t>: ending </a:t>
                </a:r>
                <a:r>
                  <a:rPr lang="hu-HU" sz="1600" dirty="0" err="1"/>
                  <a:t>event</a:t>
                </a:r>
                <a:r>
                  <a:rPr lang="hu-HU" sz="1600" dirty="0"/>
                  <a:t> of </a:t>
                </a:r>
                <a:r>
                  <a:rPr lang="hu-HU" sz="1600" dirty="0" err="1"/>
                  <a:t>trip</a:t>
                </a:r>
                <a:r>
                  <a:rPr lang="hu-HU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hu-HU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hu-HU" sz="1600" dirty="0"/>
                  <a:t>: starting </a:t>
                </a:r>
                <a:r>
                  <a:rPr lang="hu-HU" sz="1600" dirty="0" err="1"/>
                  <a:t>event</a:t>
                </a:r>
                <a:r>
                  <a:rPr lang="hu-HU" sz="1600" dirty="0"/>
                  <a:t> of </a:t>
                </a:r>
                <a:r>
                  <a:rPr lang="hu-HU" sz="1600" dirty="0" err="1"/>
                  <a:t>trip</a:t>
                </a:r>
                <a:r>
                  <a:rPr lang="hu-HU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1600" b="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|"/>
                        <m:ctrlPr>
                          <a:rPr lang="hu-HU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hu-HU" sz="1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1600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hu-HU" sz="1600" i="1" dirty="0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hu-HU" sz="1600" i="1" dirty="0" err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hu-HU" sz="16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6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6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hu-HU" sz="1600" dirty="0">
                    <a:latin typeface="Cambria Math" panose="02040503050406030204" pitchFamily="18" charset="0"/>
                  </a:rPr>
                  <a:t>: </a:t>
                </a:r>
                <a:r>
                  <a:rPr lang="hu-HU" sz="1600" dirty="0"/>
                  <a:t>ending </a:t>
                </a:r>
                <a:r>
                  <a:rPr lang="hu-HU" sz="1600" dirty="0" err="1"/>
                  <a:t>location</a:t>
                </a:r>
                <a:r>
                  <a:rPr lang="hu-HU" sz="16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hu-HU" sz="1600" dirty="0"/>
                  <a:t> is </a:t>
                </a:r>
                <a:r>
                  <a:rPr lang="hu-HU" sz="1600" dirty="0" err="1"/>
                  <a:t>the</a:t>
                </a:r>
                <a:r>
                  <a:rPr lang="hu-HU" sz="1600" dirty="0"/>
                  <a:t> </a:t>
                </a:r>
                <a:r>
                  <a:rPr lang="hu-HU" sz="1600" dirty="0" err="1"/>
                  <a:t>same</a:t>
                </a:r>
                <a:r>
                  <a:rPr lang="hu-HU" sz="1600" dirty="0"/>
                  <a:t> </a:t>
                </a:r>
                <a:r>
                  <a:rPr lang="hu-HU" sz="1600" dirty="0" err="1"/>
                  <a:t>as</a:t>
                </a:r>
                <a:r>
                  <a:rPr lang="hu-HU" sz="1600" dirty="0"/>
                  <a:t> </a:t>
                </a:r>
                <a:r>
                  <a:rPr lang="hu-HU" sz="1600" dirty="0" err="1"/>
                  <a:t>the</a:t>
                </a:r>
                <a:r>
                  <a:rPr lang="hu-HU" sz="1600" dirty="0"/>
                  <a:t> starting </a:t>
                </a:r>
                <a:r>
                  <a:rPr lang="hu-HU" sz="1600" dirty="0" err="1"/>
                  <a:t>location</a:t>
                </a:r>
                <a:r>
                  <a:rPr lang="hu-HU" sz="16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0C313416-F993-E54E-CBA5-AFC3C8E627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  <a:blipFill>
                <a:blip r:embed="rId3"/>
                <a:stretch>
                  <a:fillRect l="-502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357D2DC-C11C-8B60-A5B0-06288B86AA32}"/>
              </a:ext>
            </a:extLst>
          </p:cNvPr>
          <p:cNvSpPr txBox="1"/>
          <p:nvPr/>
        </p:nvSpPr>
        <p:spPr>
          <a:xfrm>
            <a:off x="1653354" y="6314648"/>
            <a:ext cx="990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Saha, J. L. (1970). An algorithm for bus scheduling problems. </a:t>
            </a:r>
            <a:r>
              <a:rPr lang="en-US" sz="1200" i="1" dirty="0"/>
              <a:t>Operational Research Quarterly, 21</a:t>
            </a:r>
            <a:r>
              <a:rPr lang="en-US" sz="1200" dirty="0"/>
              <a:t>(4), 463–474. </a:t>
            </a:r>
            <a:r>
              <a:rPr lang="en-US" sz="1200" dirty="0">
                <a:hlinkClick r:id="rId4"/>
              </a:rPr>
              <a:t>https://doi.org/10.2307/3008423</a:t>
            </a:r>
            <a:endParaRPr lang="hu-HU" sz="1200" dirty="0"/>
          </a:p>
          <a:p>
            <a:endParaRPr lang="hu-HU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241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BA642-19C7-B46C-BCA9-96AAA7CA2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2366EC-EC3F-C5FF-DE8E-6FEB46B6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Matching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04A4DB1-A9C5-1AB4-B6A7-D61FECA61B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</p:spPr>
            <p:txBody>
              <a:bodyPr>
                <a:noAutofit/>
              </a:bodyPr>
              <a:lstStyle/>
              <a:p>
                <a:r>
                  <a:rPr lang="hu-HU" sz="2000" dirty="0"/>
                  <a:t>Complete </a:t>
                </a:r>
                <a:r>
                  <a:rPr lang="hu-HU" sz="2000" dirty="0" err="1"/>
                  <a:t>bipartite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graph</a:t>
                </a:r>
                <a:r>
                  <a:rPr lang="hu-HU" sz="2000" dirty="0"/>
                  <a:t> </a:t>
                </a:r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hu-HU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hu-HU" sz="1600" dirty="0"/>
                  <a:t>: ending </a:t>
                </a:r>
                <a:r>
                  <a:rPr lang="hu-HU" sz="1600" dirty="0" err="1"/>
                  <a:t>event</a:t>
                </a:r>
                <a:r>
                  <a:rPr lang="hu-HU" sz="1600" dirty="0"/>
                  <a:t> of </a:t>
                </a:r>
                <a:r>
                  <a:rPr lang="hu-HU" sz="1600" dirty="0" err="1"/>
                  <a:t>trip</a:t>
                </a:r>
                <a:r>
                  <a:rPr lang="hu-HU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hu-HU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hu-HU" sz="1600" b="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hu-HU" sz="1600" dirty="0"/>
                  <a:t>: starting </a:t>
                </a:r>
                <a:r>
                  <a:rPr lang="hu-HU" sz="1600" dirty="0" err="1"/>
                  <a:t>event</a:t>
                </a:r>
                <a:r>
                  <a:rPr lang="hu-HU" sz="1600" dirty="0"/>
                  <a:t> of </a:t>
                </a:r>
                <a:r>
                  <a:rPr lang="hu-HU" sz="1600" dirty="0" err="1"/>
                  <a:t>trip</a:t>
                </a:r>
                <a:r>
                  <a:rPr lang="hu-HU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6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1600" b="0" dirty="0"/>
              </a:p>
              <a:p>
                <a:pPr lvl="1"/>
                <a14:m>
                  <m:oMath xmlns:m="http://schemas.openxmlformats.org/officeDocument/2006/math">
                    <m:r>
                      <a:rPr lang="hu-HU" sz="16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1600" i="1" dirty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hu-HU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1600" i="1" dirty="0">
                        <a:latin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hu-HU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hu-HU" sz="16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1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2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|"/>
                        <m:ctrlPr>
                          <a:rPr lang="hu-HU" sz="1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hu-HU" sz="12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sz="1200" i="1" dirty="0" err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hu-HU" sz="1200" i="1" dirty="0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hu-HU" sz="1200" i="1" dirty="0" err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hu-HU" sz="1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120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sz="120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hu-HU" sz="1200" dirty="0">
                    <a:latin typeface="Cambria Math" panose="02040503050406030204" pitchFamily="18" charset="0"/>
                  </a:rPr>
                  <a:t>: </a:t>
                </a:r>
                <a:r>
                  <a:rPr lang="hu-HU" sz="1200" dirty="0" err="1"/>
                  <a:t>deadheading</a:t>
                </a:r>
                <a:r>
                  <a:rPr lang="hu-HU" sz="1200" dirty="0"/>
                  <a:t> </a:t>
                </a:r>
                <a:r>
                  <a:rPr lang="hu-HU" sz="1200" dirty="0" err="1"/>
                  <a:t>between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two</a:t>
                </a:r>
                <a:r>
                  <a:rPr lang="hu-HU" sz="1200" dirty="0"/>
                  <a:t> </a:t>
                </a:r>
                <a:r>
                  <a:rPr lang="hu-HU" sz="1200" dirty="0" err="1"/>
                  <a:t>compatible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trips</a:t>
                </a:r>
                <a:r>
                  <a:rPr lang="hu-HU" sz="1200" dirty="0"/>
                  <a:t> (from </a:t>
                </a:r>
                <a:r>
                  <a:rPr lang="hu-HU" sz="1200" dirty="0" err="1"/>
                  <a:t>the</a:t>
                </a:r>
                <a:r>
                  <a:rPr lang="hu-HU" sz="1200" dirty="0"/>
                  <a:t> ending </a:t>
                </a:r>
                <a:r>
                  <a:rPr lang="hu-HU" sz="1200" dirty="0" err="1"/>
                  <a:t>location</a:t>
                </a:r>
                <a:r>
                  <a:rPr lang="hu-HU" sz="12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2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2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hu-HU" sz="1200" dirty="0"/>
                  <a:t> </a:t>
                </a:r>
                <a:r>
                  <a:rPr lang="hu-HU" sz="1200" dirty="0" err="1"/>
                  <a:t>to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the</a:t>
                </a:r>
                <a:r>
                  <a:rPr lang="hu-HU" sz="1200" dirty="0"/>
                  <a:t> starting </a:t>
                </a:r>
                <a:r>
                  <a:rPr lang="hu-HU" sz="1200" dirty="0" err="1"/>
                  <a:t>location</a:t>
                </a:r>
                <a:r>
                  <a:rPr lang="hu-HU" sz="12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1200" dirty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hu-HU" sz="12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sz="1200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hu-HU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1200" b="0" i="1" dirty="0" smtClean="0">
                        <a:latin typeface="Cambria Math" panose="02040503050406030204" pitchFamily="18" charset="0"/>
                      </a:rPr>
                      <m:t> \</m:t>
                    </m:r>
                    <m:r>
                      <m:rPr>
                        <m:lit/>
                      </m:rPr>
                      <a:rPr lang="hu-HU" sz="12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hu-HU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u-HU" sz="1200" dirty="0"/>
                  <a:t>: </a:t>
                </a:r>
                <a:r>
                  <a:rPr lang="hu-HU" sz="1200" dirty="0" err="1"/>
                  <a:t>two</a:t>
                </a:r>
                <a:r>
                  <a:rPr lang="hu-HU" sz="1200" dirty="0"/>
                  <a:t> </a:t>
                </a:r>
                <a:r>
                  <a:rPr lang="hu-HU" sz="1200" dirty="0" err="1"/>
                  <a:t>deadheading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trips</a:t>
                </a:r>
                <a:r>
                  <a:rPr lang="hu-HU" sz="1200" dirty="0"/>
                  <a:t> - ending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hu-HU" sz="1200" dirty="0"/>
                  <a:t> and </a:t>
                </a:r>
                <a:r>
                  <a:rPr lang="hu-HU" sz="1200" dirty="0" err="1"/>
                  <a:t>going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to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the</a:t>
                </a:r>
                <a:r>
                  <a:rPr lang="hu-HU" sz="1200" dirty="0"/>
                  <a:t> </a:t>
                </a:r>
                <a:r>
                  <a:rPr lang="hu-HU" sz="1200" dirty="0" err="1"/>
                  <a:t>depot</a:t>
                </a:r>
                <a:r>
                  <a:rPr lang="hu-HU" sz="1200" dirty="0"/>
                  <a:t>; </a:t>
                </a:r>
                <a:r>
                  <a:rPr lang="hu-HU" sz="1200" dirty="0" err="1"/>
                  <a:t>going</a:t>
                </a:r>
                <a:r>
                  <a:rPr lang="hu-HU" sz="1200" dirty="0"/>
                  <a:t> </a:t>
                </a:r>
                <a:r>
                  <a:rPr lang="hu-HU" sz="1200" dirty="0" err="1"/>
                  <a:t>from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the</a:t>
                </a:r>
                <a:r>
                  <a:rPr lang="hu-HU" sz="1200" dirty="0"/>
                  <a:t> </a:t>
                </a:r>
                <a:r>
                  <a:rPr lang="hu-HU" sz="1200" dirty="0" err="1"/>
                  <a:t>depot</a:t>
                </a:r>
                <a:r>
                  <a:rPr lang="hu-HU" sz="1200" dirty="0"/>
                  <a:t> </a:t>
                </a:r>
                <a:r>
                  <a:rPr lang="hu-HU" sz="1200" dirty="0" err="1"/>
                  <a:t>to</a:t>
                </a:r>
                <a:r>
                  <a:rPr lang="hu-HU" sz="1200" dirty="0"/>
                  <a:t> start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sz="12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hu-HU" sz="1200" dirty="0"/>
              </a:p>
              <a:p>
                <a:r>
                  <a:rPr lang="hu-HU" sz="2000" dirty="0" err="1"/>
                  <a:t>Saha</a:t>
                </a:r>
                <a:r>
                  <a:rPr lang="hu-HU" sz="2000" dirty="0"/>
                  <a:t> (1970): </a:t>
                </a:r>
                <a:r>
                  <a:rPr lang="hu-HU" sz="2000" dirty="0" err="1"/>
                  <a:t>Only</a:t>
                </a:r>
                <a:r>
                  <a:rPr lang="hu-HU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0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20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u-HU" sz="2000" dirty="0"/>
                  <a:t>, </a:t>
                </a:r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hu-HU" sz="2000" dirty="0"/>
                  <a:t> is </a:t>
                </a:r>
                <a:r>
                  <a:rPr lang="hu-HU" sz="2000" dirty="0" err="1"/>
                  <a:t>defined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for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trips</a:t>
                </a:r>
                <a:r>
                  <a:rPr lang="hu-HU" sz="2000" dirty="0"/>
                  <a:t> in </a:t>
                </a:r>
                <a:r>
                  <a:rPr lang="hu-HU" sz="2000" dirty="0" err="1"/>
                  <a:t>the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same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station</a:t>
                </a:r>
                <a:r>
                  <a:rPr lang="hu-HU" sz="2000" dirty="0"/>
                  <a:t>, fixed arc </a:t>
                </a:r>
                <a:r>
                  <a:rPr lang="hu-HU" sz="2000" dirty="0" err="1"/>
                  <a:t>costs</a:t>
                </a:r>
                <a:endParaRPr lang="hu-HU" sz="2000" dirty="0"/>
              </a:p>
              <a:p>
                <a:pPr lvl="1"/>
                <a:r>
                  <a:rPr lang="hu-HU" sz="1600" dirty="0"/>
                  <a:t>Maximum flow, </a:t>
                </a:r>
                <a:r>
                  <a:rPr lang="hu-HU" sz="1600" dirty="0" err="1"/>
                  <a:t>minimzes</a:t>
                </a:r>
                <a:r>
                  <a:rPr lang="hu-HU" sz="1600" dirty="0"/>
                  <a:t> </a:t>
                </a:r>
                <a:r>
                  <a:rPr lang="hu-HU" sz="1600" dirty="0" err="1"/>
                  <a:t>the</a:t>
                </a:r>
                <a:r>
                  <a:rPr lang="hu-HU" sz="1600" dirty="0"/>
                  <a:t> </a:t>
                </a:r>
                <a:r>
                  <a:rPr lang="hu-HU" sz="1600" dirty="0" err="1"/>
                  <a:t>number</a:t>
                </a:r>
                <a:r>
                  <a:rPr lang="hu-HU" sz="1600" dirty="0"/>
                  <a:t> of </a:t>
                </a:r>
                <a:r>
                  <a:rPr lang="hu-HU" sz="1600" dirty="0" err="1"/>
                  <a:t>buses</a:t>
                </a:r>
                <a:endParaRPr lang="hu-HU" sz="1600" dirty="0"/>
              </a:p>
              <a:p>
                <a:r>
                  <a:rPr lang="hu-HU" sz="2000" dirty="0" err="1"/>
                  <a:t>Orloff</a:t>
                </a:r>
                <a:r>
                  <a:rPr lang="hu-HU" sz="2000" dirty="0"/>
                  <a:t> (1976): </a:t>
                </a:r>
                <a:r>
                  <a:rPr lang="hu-HU" sz="2000" dirty="0" err="1"/>
                  <a:t>Complete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graph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operational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costs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on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arcs</a:t>
                </a:r>
                <a:r>
                  <a:rPr lang="hu-HU" sz="2000" dirty="0"/>
                  <a:t>, </a:t>
                </a:r>
                <a:r>
                  <a:rPr lang="hu-HU" sz="2000" dirty="0" err="1"/>
                  <a:t>costs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for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new</a:t>
                </a:r>
                <a:r>
                  <a:rPr lang="hu-HU" sz="2000" dirty="0"/>
                  <a:t> </a:t>
                </a:r>
                <a:r>
                  <a:rPr lang="hu-HU" sz="2000" dirty="0" err="1"/>
                  <a:t>vehicles</a:t>
                </a:r>
                <a:endParaRPr lang="hu-HU" sz="2000" dirty="0"/>
              </a:p>
              <a:p>
                <a:pPr lvl="1"/>
                <a:r>
                  <a:rPr lang="hu-HU" sz="1600" dirty="0"/>
                  <a:t>Min-cost flow</a:t>
                </a:r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04A4DB1-A9C5-1AB4-B6A7-D61FECA61B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  <a:blipFill>
                <a:blip r:embed="rId3"/>
                <a:stretch>
                  <a:fillRect l="-502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E78E881-03BC-87EE-403E-AB524D17CF4D}"/>
              </a:ext>
            </a:extLst>
          </p:cNvPr>
          <p:cNvSpPr txBox="1"/>
          <p:nvPr/>
        </p:nvSpPr>
        <p:spPr>
          <a:xfrm>
            <a:off x="1653354" y="6129953"/>
            <a:ext cx="9903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Saha, J. L. (1970). An algorithm for bus scheduling problems. </a:t>
            </a:r>
            <a:r>
              <a:rPr lang="en-US" sz="1200" i="1" dirty="0"/>
              <a:t>Operational Research Quarterly, 21</a:t>
            </a:r>
            <a:r>
              <a:rPr lang="en-US" sz="1200" dirty="0"/>
              <a:t>(4), 463–474. </a:t>
            </a:r>
            <a:r>
              <a:rPr lang="en-US" sz="1200" dirty="0">
                <a:hlinkClick r:id="rId4"/>
              </a:rPr>
              <a:t>https://doi.org/10.2307/3008423</a:t>
            </a:r>
            <a:endParaRPr lang="hu-HU" sz="1200" dirty="0"/>
          </a:p>
          <a:p>
            <a:r>
              <a:rPr lang="en-US" sz="1200" dirty="0"/>
              <a:t>Orloff, C. S. (1976). Route constrained fleet scheduling</a:t>
            </a:r>
            <a:r>
              <a:rPr lang="en-US" sz="1200" i="1" dirty="0"/>
              <a:t>.</a:t>
            </a:r>
            <a:r>
              <a:rPr lang="en-US" sz="1200" dirty="0"/>
              <a:t> </a:t>
            </a:r>
            <a:r>
              <a:rPr lang="en-US" sz="1200" i="1" dirty="0"/>
              <a:t>Transportation Science</a:t>
            </a:r>
            <a:r>
              <a:rPr lang="en-US" sz="1200" dirty="0"/>
              <a:t>, 10(2), 149–1</a:t>
            </a:r>
            <a:r>
              <a:rPr lang="hu-HU" sz="1200" dirty="0"/>
              <a:t>68</a:t>
            </a:r>
            <a:r>
              <a:rPr lang="en-US" sz="1200" dirty="0"/>
              <a:t>. </a:t>
            </a:r>
            <a:r>
              <a:rPr lang="en-US" sz="1200" dirty="0">
                <a:hlinkClick r:id="rId5"/>
              </a:rPr>
              <a:t>https://doi.org/10.1287/trsc.10.2.149</a:t>
            </a:r>
            <a:endParaRPr lang="hu-HU" sz="1200" dirty="0"/>
          </a:p>
          <a:p>
            <a:r>
              <a:rPr lang="en-US" sz="1200" dirty="0" err="1"/>
              <a:t>Bertossi</a:t>
            </a:r>
            <a:r>
              <a:rPr lang="en-US" sz="1200" dirty="0"/>
              <a:t>, A. A., </a:t>
            </a:r>
            <a:r>
              <a:rPr lang="en-US" sz="1200" dirty="0" err="1"/>
              <a:t>Carraresi</a:t>
            </a:r>
            <a:r>
              <a:rPr lang="en-US" sz="1200" dirty="0"/>
              <a:t>, P., &amp; Gallo, G. (1987). On some matching problems arising in vehicle scheduling models. </a:t>
            </a:r>
            <a:r>
              <a:rPr lang="en-US" sz="1200" i="1" dirty="0"/>
              <a:t>Networks</a:t>
            </a:r>
            <a:r>
              <a:rPr lang="en-US" sz="1200" dirty="0"/>
              <a:t>, 17(3), 271–281. </a:t>
            </a:r>
            <a:r>
              <a:rPr lang="en-US" sz="1200" dirty="0">
                <a:hlinkClick r:id="rId6"/>
              </a:rPr>
              <a:t>https://doi.org/10.1002/net.3230170303</a:t>
            </a:r>
            <a:endParaRPr lang="hu-HU" sz="1200" dirty="0"/>
          </a:p>
          <a:p>
            <a:endParaRPr lang="hu-HU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968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319DC-E279-F660-25B0-BD1E89424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B5E08A-7AB0-E819-B696-962F9E2C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Matching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3" name="Egyenes összekötő nyíllal 43">
            <a:extLst>
              <a:ext uri="{FF2B5EF4-FFF2-40B4-BE49-F238E27FC236}">
                <a16:creationId xmlns:a16="http://schemas.microsoft.com/office/drawing/2014/main" id="{2D656E3F-1686-F222-660B-FC539A20F8D6}"/>
              </a:ext>
            </a:extLst>
          </p:cNvPr>
          <p:cNvCxnSpPr>
            <a:cxnSpLocks/>
          </p:cNvCxnSpPr>
          <p:nvPr/>
        </p:nvCxnSpPr>
        <p:spPr>
          <a:xfrm>
            <a:off x="2316892" y="1464588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45">
            <a:extLst>
              <a:ext uri="{FF2B5EF4-FFF2-40B4-BE49-F238E27FC236}">
                <a16:creationId xmlns:a16="http://schemas.microsoft.com/office/drawing/2014/main" id="{7438FF1B-657B-57D1-9BDC-6F6919820E30}"/>
              </a:ext>
            </a:extLst>
          </p:cNvPr>
          <p:cNvSpPr txBox="1"/>
          <p:nvPr/>
        </p:nvSpPr>
        <p:spPr>
          <a:xfrm>
            <a:off x="7543013" y="1464588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dirty="0" err="1"/>
              <a:t>time</a:t>
            </a:r>
            <a:endParaRPr lang="hu-HU" sz="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97138F-A8C3-EC44-B015-2AD9CA077EF6}"/>
              </a:ext>
            </a:extLst>
          </p:cNvPr>
          <p:cNvGrpSpPr/>
          <p:nvPr/>
        </p:nvGrpSpPr>
        <p:grpSpPr>
          <a:xfrm>
            <a:off x="2964964" y="1719041"/>
            <a:ext cx="1280106" cy="369332"/>
            <a:chOff x="4511824" y="1955261"/>
            <a:chExt cx="1280106" cy="369332"/>
          </a:xfrm>
        </p:grpSpPr>
        <p:grpSp>
          <p:nvGrpSpPr>
            <p:cNvPr id="6" name="Csoportba foglalás 32">
              <a:extLst>
                <a:ext uri="{FF2B5EF4-FFF2-40B4-BE49-F238E27FC236}">
                  <a16:creationId xmlns:a16="http://schemas.microsoft.com/office/drawing/2014/main" id="{D8766514-57D1-FBD2-A91A-67028EC10F97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1" name="Csoportba foglalás 5">
                <a:extLst>
                  <a:ext uri="{FF2B5EF4-FFF2-40B4-BE49-F238E27FC236}">
                    <a16:creationId xmlns:a16="http://schemas.microsoft.com/office/drawing/2014/main" id="{969D2AE7-5DAB-943B-E744-B6F9C45360D6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34" name="Lekerekített téglalap 6">
                  <a:extLst>
                    <a:ext uri="{FF2B5EF4-FFF2-40B4-BE49-F238E27FC236}">
                      <a16:creationId xmlns:a16="http://schemas.microsoft.com/office/drawing/2014/main" id="{5B64E296-3070-576D-D5EE-795FC284D0F5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35" name="Szövegdoboz 7">
                  <a:extLst>
                    <a:ext uri="{FF2B5EF4-FFF2-40B4-BE49-F238E27FC236}">
                      <a16:creationId xmlns:a16="http://schemas.microsoft.com/office/drawing/2014/main" id="{A9A004EC-57BE-ABD7-2A31-545A08B77094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a</a:t>
                  </a:r>
                </a:p>
              </p:txBody>
            </p:sp>
          </p:grpSp>
          <p:sp>
            <p:nvSpPr>
              <p:cNvPr id="31" name="Szövegdoboz 29">
                <a:extLst>
                  <a:ext uri="{FF2B5EF4-FFF2-40B4-BE49-F238E27FC236}">
                    <a16:creationId xmlns:a16="http://schemas.microsoft.com/office/drawing/2014/main" id="{75796612-739B-47D8-C8C2-B4D96CD57ADA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8" name="Szövegdoboz 29">
              <a:extLst>
                <a:ext uri="{FF2B5EF4-FFF2-40B4-BE49-F238E27FC236}">
                  <a16:creationId xmlns:a16="http://schemas.microsoft.com/office/drawing/2014/main" id="{14783FC2-A73D-4857-FB3E-6274EAE6EE01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A29CA8-79FF-844D-5ED6-3C757214F834}"/>
              </a:ext>
            </a:extLst>
          </p:cNvPr>
          <p:cNvGrpSpPr/>
          <p:nvPr/>
        </p:nvGrpSpPr>
        <p:grpSpPr>
          <a:xfrm>
            <a:off x="4128488" y="1718412"/>
            <a:ext cx="1135104" cy="369332"/>
            <a:chOff x="5675348" y="1954632"/>
            <a:chExt cx="1135104" cy="369332"/>
          </a:xfrm>
        </p:grpSpPr>
        <p:grpSp>
          <p:nvGrpSpPr>
            <p:cNvPr id="37" name="Csoportba foglalás 8">
              <a:extLst>
                <a:ext uri="{FF2B5EF4-FFF2-40B4-BE49-F238E27FC236}">
                  <a16:creationId xmlns:a16="http://schemas.microsoft.com/office/drawing/2014/main" id="{0A348900-8A75-9796-A875-E0B0C7869D24}"/>
                </a:ext>
              </a:extLst>
            </p:cNvPr>
            <p:cNvGrpSpPr/>
            <p:nvPr/>
          </p:nvGrpSpPr>
          <p:grpSpPr>
            <a:xfrm>
              <a:off x="5759365" y="1954632"/>
              <a:ext cx="954050" cy="369332"/>
              <a:chOff x="3425032" y="4202904"/>
              <a:chExt cx="1617662" cy="369332"/>
            </a:xfrm>
          </p:grpSpPr>
          <p:sp>
            <p:nvSpPr>
              <p:cNvPr id="40" name="Lekerekített téglalap 9">
                <a:extLst>
                  <a:ext uri="{FF2B5EF4-FFF2-40B4-BE49-F238E27FC236}">
                    <a16:creationId xmlns:a16="http://schemas.microsoft.com/office/drawing/2014/main" id="{FCDD02A9-B7F9-22BA-59B3-7DD6DF1A71D3}"/>
                  </a:ext>
                </a:extLst>
              </p:cNvPr>
              <p:cNvSpPr/>
              <p:nvPr/>
            </p:nvSpPr>
            <p:spPr>
              <a:xfrm>
                <a:off x="3425032" y="4243902"/>
                <a:ext cx="1617662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41" name="Szövegdoboz 10">
                <a:extLst>
                  <a:ext uri="{FF2B5EF4-FFF2-40B4-BE49-F238E27FC236}">
                    <a16:creationId xmlns:a16="http://schemas.microsoft.com/office/drawing/2014/main" id="{6573EDCB-C475-1B8C-B130-123533F11CC2}"/>
                  </a:ext>
                </a:extLst>
              </p:cNvPr>
              <p:cNvSpPr txBox="1"/>
              <p:nvPr/>
            </p:nvSpPr>
            <p:spPr>
              <a:xfrm>
                <a:off x="408864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b</a:t>
                </a:r>
              </a:p>
            </p:txBody>
          </p:sp>
        </p:grpSp>
        <p:sp>
          <p:nvSpPr>
            <p:cNvPr id="38" name="Szövegdoboz 29">
              <a:extLst>
                <a:ext uri="{FF2B5EF4-FFF2-40B4-BE49-F238E27FC236}">
                  <a16:creationId xmlns:a16="http://schemas.microsoft.com/office/drawing/2014/main" id="{C35F8386-E63D-0DBE-87EA-C8C72F4511A2}"/>
                </a:ext>
              </a:extLst>
            </p:cNvPr>
            <p:cNvSpPr txBox="1"/>
            <p:nvPr/>
          </p:nvSpPr>
          <p:spPr>
            <a:xfrm>
              <a:off x="5675348" y="20302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39" name="Szövegdoboz 29">
              <a:extLst>
                <a:ext uri="{FF2B5EF4-FFF2-40B4-BE49-F238E27FC236}">
                  <a16:creationId xmlns:a16="http://schemas.microsoft.com/office/drawing/2014/main" id="{BFC781BA-DC35-D749-5B38-5961E0F070C8}"/>
                </a:ext>
              </a:extLst>
            </p:cNvPr>
            <p:cNvSpPr txBox="1"/>
            <p:nvPr/>
          </p:nvSpPr>
          <p:spPr>
            <a:xfrm>
              <a:off x="6471893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D7B4E3-C1E1-BFBA-9B7B-2A61EBE28372}"/>
              </a:ext>
            </a:extLst>
          </p:cNvPr>
          <p:cNvGrpSpPr/>
          <p:nvPr/>
        </p:nvGrpSpPr>
        <p:grpSpPr>
          <a:xfrm>
            <a:off x="5350170" y="1716172"/>
            <a:ext cx="904597" cy="369332"/>
            <a:chOff x="7056880" y="1951692"/>
            <a:chExt cx="904597" cy="369332"/>
          </a:xfrm>
        </p:grpSpPr>
        <p:grpSp>
          <p:nvGrpSpPr>
            <p:cNvPr id="48" name="Csoportba foglalás 14">
              <a:extLst>
                <a:ext uri="{FF2B5EF4-FFF2-40B4-BE49-F238E27FC236}">
                  <a16:creationId xmlns:a16="http://schemas.microsoft.com/office/drawing/2014/main" id="{E4B17E7A-E219-4259-AB5B-433EA91FE752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51" name="Lekerekített téglalap 15">
                <a:extLst>
                  <a:ext uri="{FF2B5EF4-FFF2-40B4-BE49-F238E27FC236}">
                    <a16:creationId xmlns:a16="http://schemas.microsoft.com/office/drawing/2014/main" id="{F7F926C7-0FD7-55BB-A1F5-D9B586A275A6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2" name="Szövegdoboz 16">
                <a:extLst>
                  <a:ext uri="{FF2B5EF4-FFF2-40B4-BE49-F238E27FC236}">
                    <a16:creationId xmlns:a16="http://schemas.microsoft.com/office/drawing/2014/main" id="{AB6BF57B-919C-BDDF-5566-E9F6F9EEB41D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d</a:t>
                </a:r>
              </a:p>
            </p:txBody>
          </p:sp>
        </p:grpSp>
        <p:sp>
          <p:nvSpPr>
            <p:cNvPr id="49" name="Szövegdoboz 29">
              <a:extLst>
                <a:ext uri="{FF2B5EF4-FFF2-40B4-BE49-F238E27FC236}">
                  <a16:creationId xmlns:a16="http://schemas.microsoft.com/office/drawing/2014/main" id="{B7B092C2-E1C9-2316-FDD2-EBCFB8E79C54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0" name="Szövegdoboz 29">
              <a:extLst>
                <a:ext uri="{FF2B5EF4-FFF2-40B4-BE49-F238E27FC236}">
                  <a16:creationId xmlns:a16="http://schemas.microsoft.com/office/drawing/2014/main" id="{59B1F2BE-1C72-08D3-054C-27541E3FDD9C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2364CEF-75DE-2E40-1A9B-63713063A372}"/>
              </a:ext>
            </a:extLst>
          </p:cNvPr>
          <p:cNvGrpSpPr/>
          <p:nvPr/>
        </p:nvGrpSpPr>
        <p:grpSpPr>
          <a:xfrm>
            <a:off x="4575213" y="2126501"/>
            <a:ext cx="1026938" cy="369332"/>
            <a:chOff x="6122073" y="2362721"/>
            <a:chExt cx="1026938" cy="369332"/>
          </a:xfrm>
        </p:grpSpPr>
        <p:grpSp>
          <p:nvGrpSpPr>
            <p:cNvPr id="54" name="Csoportba foglalás 11">
              <a:extLst>
                <a:ext uri="{FF2B5EF4-FFF2-40B4-BE49-F238E27FC236}">
                  <a16:creationId xmlns:a16="http://schemas.microsoft.com/office/drawing/2014/main" id="{09F9F211-B5CE-1D78-CB4A-0B190CE76EEC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57" name="Lekerekített téglalap 12">
                <a:extLst>
                  <a:ext uri="{FF2B5EF4-FFF2-40B4-BE49-F238E27FC236}">
                    <a16:creationId xmlns:a16="http://schemas.microsoft.com/office/drawing/2014/main" id="{0B42580D-B600-9ED7-20D1-0DAEBD802F8F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8" name="Szövegdoboz 13">
                <a:extLst>
                  <a:ext uri="{FF2B5EF4-FFF2-40B4-BE49-F238E27FC236}">
                    <a16:creationId xmlns:a16="http://schemas.microsoft.com/office/drawing/2014/main" id="{2EECE064-5649-EF13-D4EA-797A74903372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c</a:t>
                </a:r>
              </a:p>
            </p:txBody>
          </p:sp>
        </p:grpSp>
        <p:sp>
          <p:nvSpPr>
            <p:cNvPr id="55" name="Szövegdoboz 29">
              <a:extLst>
                <a:ext uri="{FF2B5EF4-FFF2-40B4-BE49-F238E27FC236}">
                  <a16:creationId xmlns:a16="http://schemas.microsoft.com/office/drawing/2014/main" id="{EC905E47-C961-AAAD-D357-6EA838C64CC9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6" name="Szövegdoboz 29">
              <a:extLst>
                <a:ext uri="{FF2B5EF4-FFF2-40B4-BE49-F238E27FC236}">
                  <a16:creationId xmlns:a16="http://schemas.microsoft.com/office/drawing/2014/main" id="{170717AE-62FE-AD6F-485B-ABE739CA02B2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545E6C-60D8-E477-01A0-A89B329A474A}"/>
              </a:ext>
            </a:extLst>
          </p:cNvPr>
          <p:cNvGrpSpPr/>
          <p:nvPr/>
        </p:nvGrpSpPr>
        <p:grpSpPr>
          <a:xfrm>
            <a:off x="5679299" y="2126501"/>
            <a:ext cx="1026938" cy="369332"/>
            <a:chOff x="6122073" y="2362721"/>
            <a:chExt cx="1026938" cy="369332"/>
          </a:xfrm>
        </p:grpSpPr>
        <p:grpSp>
          <p:nvGrpSpPr>
            <p:cNvPr id="66" name="Csoportba foglalás 11">
              <a:extLst>
                <a:ext uri="{FF2B5EF4-FFF2-40B4-BE49-F238E27FC236}">
                  <a16:creationId xmlns:a16="http://schemas.microsoft.com/office/drawing/2014/main" id="{2844D28F-A87B-B90A-E43E-EF80D18613A5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69" name="Lekerekített téglalap 12">
                <a:extLst>
                  <a:ext uri="{FF2B5EF4-FFF2-40B4-BE49-F238E27FC236}">
                    <a16:creationId xmlns:a16="http://schemas.microsoft.com/office/drawing/2014/main" id="{987F6B81-8101-1355-DBDA-8BCB8E29ED68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0" name="Szövegdoboz 13">
                <a:extLst>
                  <a:ext uri="{FF2B5EF4-FFF2-40B4-BE49-F238E27FC236}">
                    <a16:creationId xmlns:a16="http://schemas.microsoft.com/office/drawing/2014/main" id="{B81DCDAD-E0C6-66E4-CBD3-90E55527DF97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e</a:t>
                </a:r>
              </a:p>
            </p:txBody>
          </p:sp>
        </p:grpSp>
        <p:sp>
          <p:nvSpPr>
            <p:cNvPr id="67" name="Szövegdoboz 29">
              <a:extLst>
                <a:ext uri="{FF2B5EF4-FFF2-40B4-BE49-F238E27FC236}">
                  <a16:creationId xmlns:a16="http://schemas.microsoft.com/office/drawing/2014/main" id="{DADA0C3F-E89C-821A-1AB9-AF466827B58E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68" name="Szövegdoboz 29">
              <a:extLst>
                <a:ext uri="{FF2B5EF4-FFF2-40B4-BE49-F238E27FC236}">
                  <a16:creationId xmlns:a16="http://schemas.microsoft.com/office/drawing/2014/main" id="{611F20BA-3BC8-FFFD-C02A-8A5B40433B78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1784A8-169C-8D28-F0AC-BB6A325301A7}"/>
              </a:ext>
            </a:extLst>
          </p:cNvPr>
          <p:cNvGrpSpPr/>
          <p:nvPr/>
        </p:nvGrpSpPr>
        <p:grpSpPr>
          <a:xfrm>
            <a:off x="6757727" y="1716172"/>
            <a:ext cx="904597" cy="369332"/>
            <a:chOff x="7056880" y="1951692"/>
            <a:chExt cx="904597" cy="369332"/>
          </a:xfrm>
        </p:grpSpPr>
        <p:grpSp>
          <p:nvGrpSpPr>
            <p:cNvPr id="72" name="Csoportba foglalás 14">
              <a:extLst>
                <a:ext uri="{FF2B5EF4-FFF2-40B4-BE49-F238E27FC236}">
                  <a16:creationId xmlns:a16="http://schemas.microsoft.com/office/drawing/2014/main" id="{94B22852-7DB1-A4B2-013B-7350E3B11966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75" name="Lekerekített téglalap 15">
                <a:extLst>
                  <a:ext uri="{FF2B5EF4-FFF2-40B4-BE49-F238E27FC236}">
                    <a16:creationId xmlns:a16="http://schemas.microsoft.com/office/drawing/2014/main" id="{9200DBE2-C6BF-8C5B-9FB0-95C7041BA47A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6" name="Szövegdoboz 16">
                <a:extLst>
                  <a:ext uri="{FF2B5EF4-FFF2-40B4-BE49-F238E27FC236}">
                    <a16:creationId xmlns:a16="http://schemas.microsoft.com/office/drawing/2014/main" id="{6D26FDA8-3561-944E-E141-53193CB49275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f</a:t>
                </a:r>
              </a:p>
            </p:txBody>
          </p:sp>
        </p:grpSp>
        <p:sp>
          <p:nvSpPr>
            <p:cNvPr id="73" name="Szövegdoboz 29">
              <a:extLst>
                <a:ext uri="{FF2B5EF4-FFF2-40B4-BE49-F238E27FC236}">
                  <a16:creationId xmlns:a16="http://schemas.microsoft.com/office/drawing/2014/main" id="{CFC67817-405D-2026-C36C-59082B934175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chemeClr val="accent1"/>
                  </a:solidFill>
                </a:rPr>
                <a:t>G2</a:t>
              </a:r>
            </a:p>
          </p:txBody>
        </p:sp>
        <p:sp>
          <p:nvSpPr>
            <p:cNvPr id="74" name="Szövegdoboz 29">
              <a:extLst>
                <a:ext uri="{FF2B5EF4-FFF2-40B4-BE49-F238E27FC236}">
                  <a16:creationId xmlns:a16="http://schemas.microsoft.com/office/drawing/2014/main" id="{97AE8EB6-F96B-3B98-EE28-85A994F62C25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B760F634-C6C9-03D1-C5CC-0241EEF65DA6}"/>
              </a:ext>
            </a:extLst>
          </p:cNvPr>
          <p:cNvGrpSpPr/>
          <p:nvPr/>
        </p:nvGrpSpPr>
        <p:grpSpPr>
          <a:xfrm>
            <a:off x="3549334" y="2869721"/>
            <a:ext cx="1258209" cy="369332"/>
            <a:chOff x="3567952" y="3033696"/>
            <a:chExt cx="1258209" cy="369332"/>
          </a:xfrm>
        </p:grpSpPr>
        <p:sp>
          <p:nvSpPr>
            <p:cNvPr id="88" name="Lekerekített téglalap 6">
              <a:extLst>
                <a:ext uri="{FF2B5EF4-FFF2-40B4-BE49-F238E27FC236}">
                  <a16:creationId xmlns:a16="http://schemas.microsoft.com/office/drawing/2014/main" id="{EC93EE56-876F-1B83-64FA-29E7E0D7C129}"/>
                </a:ext>
              </a:extLst>
            </p:cNvPr>
            <p:cNvSpPr/>
            <p:nvPr/>
          </p:nvSpPr>
          <p:spPr>
            <a:xfrm>
              <a:off x="3651219" y="3089455"/>
              <a:ext cx="1093265" cy="28733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89" name="Szövegdoboz 7">
              <a:extLst>
                <a:ext uri="{FF2B5EF4-FFF2-40B4-BE49-F238E27FC236}">
                  <a16:creationId xmlns:a16="http://schemas.microsoft.com/office/drawing/2014/main" id="{A428E053-4BC4-D15B-0345-73DDE67E46EF}"/>
                </a:ext>
              </a:extLst>
            </p:cNvPr>
            <p:cNvSpPr txBox="1"/>
            <p:nvPr/>
          </p:nvSpPr>
          <p:spPr>
            <a:xfrm>
              <a:off x="4052945" y="3033696"/>
              <a:ext cx="232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a</a:t>
              </a:r>
            </a:p>
          </p:txBody>
        </p:sp>
        <p:sp>
          <p:nvSpPr>
            <p:cNvPr id="87" name="Szövegdoboz 29">
              <a:extLst>
                <a:ext uri="{FF2B5EF4-FFF2-40B4-BE49-F238E27FC236}">
                  <a16:creationId xmlns:a16="http://schemas.microsoft.com/office/drawing/2014/main" id="{A4B4E34E-4431-CA39-2E28-2A10E3492034}"/>
                </a:ext>
              </a:extLst>
            </p:cNvPr>
            <p:cNvSpPr txBox="1"/>
            <p:nvPr/>
          </p:nvSpPr>
          <p:spPr>
            <a:xfrm>
              <a:off x="3567952" y="3110014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85" name="Szövegdoboz 29">
              <a:extLst>
                <a:ext uri="{FF2B5EF4-FFF2-40B4-BE49-F238E27FC236}">
                  <a16:creationId xmlns:a16="http://schemas.microsoft.com/office/drawing/2014/main" id="{EEE0711D-DD04-4DE2-005A-7C7E0AB82398}"/>
                </a:ext>
              </a:extLst>
            </p:cNvPr>
            <p:cNvSpPr txBox="1"/>
            <p:nvPr/>
          </p:nvSpPr>
          <p:spPr>
            <a:xfrm>
              <a:off x="4487602" y="3110014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6F4C532-7B60-38F1-7552-D885CE485B16}"/>
              </a:ext>
            </a:extLst>
          </p:cNvPr>
          <p:cNvGrpSpPr/>
          <p:nvPr/>
        </p:nvGrpSpPr>
        <p:grpSpPr>
          <a:xfrm>
            <a:off x="3549334" y="3383932"/>
            <a:ext cx="1280106" cy="369332"/>
            <a:chOff x="4511824" y="1955261"/>
            <a:chExt cx="1280106" cy="369332"/>
          </a:xfrm>
        </p:grpSpPr>
        <p:grpSp>
          <p:nvGrpSpPr>
            <p:cNvPr id="104" name="Csoportba foglalás 32">
              <a:extLst>
                <a:ext uri="{FF2B5EF4-FFF2-40B4-BE49-F238E27FC236}">
                  <a16:creationId xmlns:a16="http://schemas.microsoft.com/office/drawing/2014/main" id="{63DCEC51-A52F-52FB-B70D-8C0B606FEBB3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06" name="Csoportba foglalás 5">
                <a:extLst>
                  <a:ext uri="{FF2B5EF4-FFF2-40B4-BE49-F238E27FC236}">
                    <a16:creationId xmlns:a16="http://schemas.microsoft.com/office/drawing/2014/main" id="{F7F37AE4-AE5B-F917-2ED1-0506B5EDD011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08" name="Lekerekített téglalap 6">
                  <a:extLst>
                    <a:ext uri="{FF2B5EF4-FFF2-40B4-BE49-F238E27FC236}">
                      <a16:creationId xmlns:a16="http://schemas.microsoft.com/office/drawing/2014/main" id="{A1500788-953C-C45F-3036-1EBB22DF9EC1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09" name="Szövegdoboz 7">
                  <a:extLst>
                    <a:ext uri="{FF2B5EF4-FFF2-40B4-BE49-F238E27FC236}">
                      <a16:creationId xmlns:a16="http://schemas.microsoft.com/office/drawing/2014/main" id="{AEAD7F22-E5DC-1FB3-BFA8-78ED838149A3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b</a:t>
                  </a:r>
                </a:p>
              </p:txBody>
            </p:sp>
          </p:grpSp>
          <p:sp>
            <p:nvSpPr>
              <p:cNvPr id="107" name="Szövegdoboz 29">
                <a:extLst>
                  <a:ext uri="{FF2B5EF4-FFF2-40B4-BE49-F238E27FC236}">
                    <a16:creationId xmlns:a16="http://schemas.microsoft.com/office/drawing/2014/main" id="{BBBF6A00-895D-F6C8-6655-A6B941B7CBC3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105" name="Szövegdoboz 29">
              <a:extLst>
                <a:ext uri="{FF2B5EF4-FFF2-40B4-BE49-F238E27FC236}">
                  <a16:creationId xmlns:a16="http://schemas.microsoft.com/office/drawing/2014/main" id="{92243EAB-1F0B-4B0D-0DC1-1BF4218A8F26}"/>
                </a:ext>
              </a:extLst>
            </p:cNvPr>
            <p:cNvSpPr txBox="1">
              <a:spLocks/>
            </p:cNvSpPr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D872E99-326E-3CA9-D26C-0BE092EA3375}"/>
              </a:ext>
            </a:extLst>
          </p:cNvPr>
          <p:cNvGrpSpPr/>
          <p:nvPr/>
        </p:nvGrpSpPr>
        <p:grpSpPr>
          <a:xfrm>
            <a:off x="3549334" y="3897337"/>
            <a:ext cx="1280106" cy="369332"/>
            <a:chOff x="4511824" y="1955261"/>
            <a:chExt cx="1280106" cy="369332"/>
          </a:xfrm>
        </p:grpSpPr>
        <p:grpSp>
          <p:nvGrpSpPr>
            <p:cNvPr id="111" name="Csoportba foglalás 32">
              <a:extLst>
                <a:ext uri="{FF2B5EF4-FFF2-40B4-BE49-F238E27FC236}">
                  <a16:creationId xmlns:a16="http://schemas.microsoft.com/office/drawing/2014/main" id="{64C30218-9009-7882-3B0F-9A7E28A35343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13" name="Csoportba foglalás 5">
                <a:extLst>
                  <a:ext uri="{FF2B5EF4-FFF2-40B4-BE49-F238E27FC236}">
                    <a16:creationId xmlns:a16="http://schemas.microsoft.com/office/drawing/2014/main" id="{8EEB1A11-7E65-AD6A-6196-E5CB9957E560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15" name="Lekerekített téglalap 6">
                  <a:extLst>
                    <a:ext uri="{FF2B5EF4-FFF2-40B4-BE49-F238E27FC236}">
                      <a16:creationId xmlns:a16="http://schemas.microsoft.com/office/drawing/2014/main" id="{98684EB7-AE23-3A91-5E50-50BC36764F9A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16" name="Szövegdoboz 7">
                  <a:extLst>
                    <a:ext uri="{FF2B5EF4-FFF2-40B4-BE49-F238E27FC236}">
                      <a16:creationId xmlns:a16="http://schemas.microsoft.com/office/drawing/2014/main" id="{21CE869C-4D77-5BC0-71A3-F4D43E3EF13D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c</a:t>
                  </a:r>
                </a:p>
              </p:txBody>
            </p:sp>
          </p:grpSp>
          <p:sp>
            <p:nvSpPr>
              <p:cNvPr id="114" name="Szövegdoboz 29">
                <a:extLst>
                  <a:ext uri="{FF2B5EF4-FFF2-40B4-BE49-F238E27FC236}">
                    <a16:creationId xmlns:a16="http://schemas.microsoft.com/office/drawing/2014/main" id="{C3B374C5-350C-FB6B-3C25-69A72617D42C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chemeClr val="accent1"/>
                    </a:solidFill>
                  </a:rPr>
                  <a:t>G2</a:t>
                </a:r>
              </a:p>
            </p:txBody>
          </p:sp>
        </p:grpSp>
        <p:sp>
          <p:nvSpPr>
            <p:cNvPr id="112" name="Szövegdoboz 29">
              <a:extLst>
                <a:ext uri="{FF2B5EF4-FFF2-40B4-BE49-F238E27FC236}">
                  <a16:creationId xmlns:a16="http://schemas.microsoft.com/office/drawing/2014/main" id="{007E15B3-7341-938A-8908-7F19B55C605C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491C275-DEB7-5E82-5246-11ED3A057998}"/>
              </a:ext>
            </a:extLst>
          </p:cNvPr>
          <p:cNvGrpSpPr/>
          <p:nvPr/>
        </p:nvGrpSpPr>
        <p:grpSpPr>
          <a:xfrm>
            <a:off x="3549334" y="4410742"/>
            <a:ext cx="1280106" cy="369332"/>
            <a:chOff x="4511824" y="1955261"/>
            <a:chExt cx="1280106" cy="369332"/>
          </a:xfrm>
        </p:grpSpPr>
        <p:grpSp>
          <p:nvGrpSpPr>
            <p:cNvPr id="118" name="Csoportba foglalás 32">
              <a:extLst>
                <a:ext uri="{FF2B5EF4-FFF2-40B4-BE49-F238E27FC236}">
                  <a16:creationId xmlns:a16="http://schemas.microsoft.com/office/drawing/2014/main" id="{57D7B48B-65EC-1F84-6569-39409F4D79A8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20" name="Csoportba foglalás 5">
                <a:extLst>
                  <a:ext uri="{FF2B5EF4-FFF2-40B4-BE49-F238E27FC236}">
                    <a16:creationId xmlns:a16="http://schemas.microsoft.com/office/drawing/2014/main" id="{C3A48A87-C92C-6999-D922-4A302A48EA33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22" name="Lekerekített téglalap 6">
                  <a:extLst>
                    <a:ext uri="{FF2B5EF4-FFF2-40B4-BE49-F238E27FC236}">
                      <a16:creationId xmlns:a16="http://schemas.microsoft.com/office/drawing/2014/main" id="{EE8F344F-797B-C144-63DF-31CB6B51DD24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23" name="Szövegdoboz 7">
                  <a:extLst>
                    <a:ext uri="{FF2B5EF4-FFF2-40B4-BE49-F238E27FC236}">
                      <a16:creationId xmlns:a16="http://schemas.microsoft.com/office/drawing/2014/main" id="{8A031B63-AA91-16A8-6FFA-C4A850E62601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d</a:t>
                  </a:r>
                </a:p>
              </p:txBody>
            </p:sp>
          </p:grpSp>
          <p:sp>
            <p:nvSpPr>
              <p:cNvPr id="121" name="Szövegdoboz 29">
                <a:extLst>
                  <a:ext uri="{FF2B5EF4-FFF2-40B4-BE49-F238E27FC236}">
                    <a16:creationId xmlns:a16="http://schemas.microsoft.com/office/drawing/2014/main" id="{CA5A927B-547B-4C7B-7640-C6C6B5656AD7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119" name="Szövegdoboz 29">
              <a:extLst>
                <a:ext uri="{FF2B5EF4-FFF2-40B4-BE49-F238E27FC236}">
                  <a16:creationId xmlns:a16="http://schemas.microsoft.com/office/drawing/2014/main" id="{F6AA7D06-FBF2-03B6-3A2B-1FFEC95DEB5F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BBF08E1-B8C4-A988-4814-A37A26960349}"/>
              </a:ext>
            </a:extLst>
          </p:cNvPr>
          <p:cNvGrpSpPr/>
          <p:nvPr/>
        </p:nvGrpSpPr>
        <p:grpSpPr>
          <a:xfrm>
            <a:off x="3549334" y="4924147"/>
            <a:ext cx="1280106" cy="369332"/>
            <a:chOff x="4511824" y="1955261"/>
            <a:chExt cx="1280106" cy="369332"/>
          </a:xfrm>
        </p:grpSpPr>
        <p:grpSp>
          <p:nvGrpSpPr>
            <p:cNvPr id="125" name="Csoportba foglalás 32">
              <a:extLst>
                <a:ext uri="{FF2B5EF4-FFF2-40B4-BE49-F238E27FC236}">
                  <a16:creationId xmlns:a16="http://schemas.microsoft.com/office/drawing/2014/main" id="{140EC746-D0BA-922B-53B8-A181466BB6AF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27" name="Csoportba foglalás 5">
                <a:extLst>
                  <a:ext uri="{FF2B5EF4-FFF2-40B4-BE49-F238E27FC236}">
                    <a16:creationId xmlns:a16="http://schemas.microsoft.com/office/drawing/2014/main" id="{43B5CBDE-C3D2-B10C-A789-DCC79188E585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29" name="Lekerekített téglalap 6">
                  <a:extLst>
                    <a:ext uri="{FF2B5EF4-FFF2-40B4-BE49-F238E27FC236}">
                      <a16:creationId xmlns:a16="http://schemas.microsoft.com/office/drawing/2014/main" id="{BAF4D36A-D7F6-1DC7-F381-FDB80821BABF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30" name="Szövegdoboz 7">
                  <a:extLst>
                    <a:ext uri="{FF2B5EF4-FFF2-40B4-BE49-F238E27FC236}">
                      <a16:creationId xmlns:a16="http://schemas.microsoft.com/office/drawing/2014/main" id="{55F950EA-D2CC-D165-9FF5-5303A2D0C11A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e</a:t>
                  </a:r>
                </a:p>
              </p:txBody>
            </p:sp>
          </p:grpSp>
          <p:sp>
            <p:nvSpPr>
              <p:cNvPr id="128" name="Szövegdoboz 29">
                <a:extLst>
                  <a:ext uri="{FF2B5EF4-FFF2-40B4-BE49-F238E27FC236}">
                    <a16:creationId xmlns:a16="http://schemas.microsoft.com/office/drawing/2014/main" id="{B4943754-5308-BEA5-3220-B2BF082B1D76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126" name="Szövegdoboz 29">
              <a:extLst>
                <a:ext uri="{FF2B5EF4-FFF2-40B4-BE49-F238E27FC236}">
                  <a16:creationId xmlns:a16="http://schemas.microsoft.com/office/drawing/2014/main" id="{DB68E201-5574-3DBC-1EF9-F8EBB7767739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2A4C73-F3D3-18DD-3429-B48EC9D30661}"/>
              </a:ext>
            </a:extLst>
          </p:cNvPr>
          <p:cNvGrpSpPr/>
          <p:nvPr/>
        </p:nvGrpSpPr>
        <p:grpSpPr>
          <a:xfrm>
            <a:off x="3549334" y="5437550"/>
            <a:ext cx="1280106" cy="369332"/>
            <a:chOff x="4511824" y="1955261"/>
            <a:chExt cx="1280106" cy="369332"/>
          </a:xfrm>
        </p:grpSpPr>
        <p:grpSp>
          <p:nvGrpSpPr>
            <p:cNvPr id="132" name="Csoportba foglalás 32">
              <a:extLst>
                <a:ext uri="{FF2B5EF4-FFF2-40B4-BE49-F238E27FC236}">
                  <a16:creationId xmlns:a16="http://schemas.microsoft.com/office/drawing/2014/main" id="{FDC88172-02F3-695B-18C0-D1D489552622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34" name="Csoportba foglalás 5">
                <a:extLst>
                  <a:ext uri="{FF2B5EF4-FFF2-40B4-BE49-F238E27FC236}">
                    <a16:creationId xmlns:a16="http://schemas.microsoft.com/office/drawing/2014/main" id="{4B12AD82-2440-790D-396E-3F187116CDF4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36" name="Lekerekített téglalap 6">
                  <a:extLst>
                    <a:ext uri="{FF2B5EF4-FFF2-40B4-BE49-F238E27FC236}">
                      <a16:creationId xmlns:a16="http://schemas.microsoft.com/office/drawing/2014/main" id="{B38D5224-0AE6-7EA4-102B-0FFB93BA93AF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37" name="Szövegdoboz 7">
                  <a:extLst>
                    <a:ext uri="{FF2B5EF4-FFF2-40B4-BE49-F238E27FC236}">
                      <a16:creationId xmlns:a16="http://schemas.microsoft.com/office/drawing/2014/main" id="{37009B89-7092-2963-3A18-946EBCC8C52F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f</a:t>
                  </a:r>
                </a:p>
              </p:txBody>
            </p:sp>
          </p:grpSp>
          <p:sp>
            <p:nvSpPr>
              <p:cNvPr id="135" name="Szövegdoboz 29">
                <a:extLst>
                  <a:ext uri="{FF2B5EF4-FFF2-40B4-BE49-F238E27FC236}">
                    <a16:creationId xmlns:a16="http://schemas.microsoft.com/office/drawing/2014/main" id="{D2089ABD-C1F5-0D7B-C023-2F827E8249CB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chemeClr val="accent1"/>
                    </a:solidFill>
                  </a:rPr>
                  <a:t>G2</a:t>
                </a:r>
              </a:p>
            </p:txBody>
          </p:sp>
        </p:grpSp>
        <p:sp>
          <p:nvSpPr>
            <p:cNvPr id="133" name="Szövegdoboz 29">
              <a:extLst>
                <a:ext uri="{FF2B5EF4-FFF2-40B4-BE49-F238E27FC236}">
                  <a16:creationId xmlns:a16="http://schemas.microsoft.com/office/drawing/2014/main" id="{F92E2B6C-3582-1B12-DB7A-9659D2A976E4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2C16020-0C7A-AE7F-D5C9-6CEA0499DCDC}"/>
              </a:ext>
            </a:extLst>
          </p:cNvPr>
          <p:cNvGrpSpPr/>
          <p:nvPr/>
        </p:nvGrpSpPr>
        <p:grpSpPr>
          <a:xfrm>
            <a:off x="6408319" y="2870527"/>
            <a:ext cx="1280106" cy="369332"/>
            <a:chOff x="4511824" y="1955261"/>
            <a:chExt cx="1280106" cy="369332"/>
          </a:xfrm>
        </p:grpSpPr>
        <p:grpSp>
          <p:nvGrpSpPr>
            <p:cNvPr id="181" name="Csoportba foglalás 32">
              <a:extLst>
                <a:ext uri="{FF2B5EF4-FFF2-40B4-BE49-F238E27FC236}">
                  <a16:creationId xmlns:a16="http://schemas.microsoft.com/office/drawing/2014/main" id="{5D1C7965-509F-E3CD-2004-8D0B7E0772CF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83" name="Csoportba foglalás 5">
                <a:extLst>
                  <a:ext uri="{FF2B5EF4-FFF2-40B4-BE49-F238E27FC236}">
                    <a16:creationId xmlns:a16="http://schemas.microsoft.com/office/drawing/2014/main" id="{3DC6CFF0-18C8-3409-DD64-1BF49BD20347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85" name="Lekerekített téglalap 6">
                  <a:extLst>
                    <a:ext uri="{FF2B5EF4-FFF2-40B4-BE49-F238E27FC236}">
                      <a16:creationId xmlns:a16="http://schemas.microsoft.com/office/drawing/2014/main" id="{F0B937F6-C95A-4C9E-7A85-BA4BAC6EC0F4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86" name="Szövegdoboz 7">
                  <a:extLst>
                    <a:ext uri="{FF2B5EF4-FFF2-40B4-BE49-F238E27FC236}">
                      <a16:creationId xmlns:a16="http://schemas.microsoft.com/office/drawing/2014/main" id="{A070DE96-5CF6-E264-E2A5-3C1E11511FC9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a</a:t>
                  </a:r>
                </a:p>
              </p:txBody>
            </p:sp>
          </p:grpSp>
          <p:sp>
            <p:nvSpPr>
              <p:cNvPr id="184" name="Szövegdoboz 29">
                <a:extLst>
                  <a:ext uri="{FF2B5EF4-FFF2-40B4-BE49-F238E27FC236}">
                    <a16:creationId xmlns:a16="http://schemas.microsoft.com/office/drawing/2014/main" id="{BDDA0A5A-A758-C6D4-6E7C-77FE90282E13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182" name="Szövegdoboz 29">
              <a:extLst>
                <a:ext uri="{FF2B5EF4-FFF2-40B4-BE49-F238E27FC236}">
                  <a16:creationId xmlns:a16="http://schemas.microsoft.com/office/drawing/2014/main" id="{71D94F18-AFA2-349D-5647-C26A8D2AE9AE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AC50491-B176-A16C-81A1-A5B73FE33C8B}"/>
              </a:ext>
            </a:extLst>
          </p:cNvPr>
          <p:cNvGrpSpPr/>
          <p:nvPr/>
        </p:nvGrpSpPr>
        <p:grpSpPr>
          <a:xfrm>
            <a:off x="6408319" y="3383932"/>
            <a:ext cx="1280106" cy="369332"/>
            <a:chOff x="4511824" y="1955261"/>
            <a:chExt cx="1280106" cy="369332"/>
          </a:xfrm>
        </p:grpSpPr>
        <p:grpSp>
          <p:nvGrpSpPr>
            <p:cNvPr id="188" name="Csoportba foglalás 32">
              <a:extLst>
                <a:ext uri="{FF2B5EF4-FFF2-40B4-BE49-F238E27FC236}">
                  <a16:creationId xmlns:a16="http://schemas.microsoft.com/office/drawing/2014/main" id="{D6C35544-48CA-4F2B-5034-4D6E2BC3B1CB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90" name="Csoportba foglalás 5">
                <a:extLst>
                  <a:ext uri="{FF2B5EF4-FFF2-40B4-BE49-F238E27FC236}">
                    <a16:creationId xmlns:a16="http://schemas.microsoft.com/office/drawing/2014/main" id="{000AD02C-E2D9-9063-9957-6594D7C112AB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92" name="Lekerekített téglalap 6">
                  <a:extLst>
                    <a:ext uri="{FF2B5EF4-FFF2-40B4-BE49-F238E27FC236}">
                      <a16:creationId xmlns:a16="http://schemas.microsoft.com/office/drawing/2014/main" id="{4630BCA0-DB59-CFE4-A767-3B55BEC554E2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193" name="Szövegdoboz 7">
                  <a:extLst>
                    <a:ext uri="{FF2B5EF4-FFF2-40B4-BE49-F238E27FC236}">
                      <a16:creationId xmlns:a16="http://schemas.microsoft.com/office/drawing/2014/main" id="{7CB33351-7E7C-AC6E-1DBE-EC0621901562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b</a:t>
                  </a:r>
                </a:p>
              </p:txBody>
            </p:sp>
          </p:grpSp>
          <p:sp>
            <p:nvSpPr>
              <p:cNvPr id="191" name="Szövegdoboz 29">
                <a:extLst>
                  <a:ext uri="{FF2B5EF4-FFF2-40B4-BE49-F238E27FC236}">
                    <a16:creationId xmlns:a16="http://schemas.microsoft.com/office/drawing/2014/main" id="{1BA02C79-6619-1C2D-ADFE-5D85C16378F2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189" name="Szövegdoboz 29">
              <a:extLst>
                <a:ext uri="{FF2B5EF4-FFF2-40B4-BE49-F238E27FC236}">
                  <a16:creationId xmlns:a16="http://schemas.microsoft.com/office/drawing/2014/main" id="{F9800C1D-9919-81EE-98B6-37E4D52C8300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1297361E-93AF-3CBA-9C26-AA921EB71530}"/>
              </a:ext>
            </a:extLst>
          </p:cNvPr>
          <p:cNvGrpSpPr/>
          <p:nvPr/>
        </p:nvGrpSpPr>
        <p:grpSpPr>
          <a:xfrm>
            <a:off x="6408319" y="3897337"/>
            <a:ext cx="1280106" cy="369332"/>
            <a:chOff x="4511824" y="1955261"/>
            <a:chExt cx="1280106" cy="369332"/>
          </a:xfrm>
        </p:grpSpPr>
        <p:grpSp>
          <p:nvGrpSpPr>
            <p:cNvPr id="195" name="Csoportba foglalás 32">
              <a:extLst>
                <a:ext uri="{FF2B5EF4-FFF2-40B4-BE49-F238E27FC236}">
                  <a16:creationId xmlns:a16="http://schemas.microsoft.com/office/drawing/2014/main" id="{6A69CB2F-23AB-2A0A-A11B-A7B350A44AAA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197" name="Csoportba foglalás 5">
                <a:extLst>
                  <a:ext uri="{FF2B5EF4-FFF2-40B4-BE49-F238E27FC236}">
                    <a16:creationId xmlns:a16="http://schemas.microsoft.com/office/drawing/2014/main" id="{E6D75EE0-B1C0-C1E3-A00A-BC7DE917A106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199" name="Lekerekített téglalap 6">
                  <a:extLst>
                    <a:ext uri="{FF2B5EF4-FFF2-40B4-BE49-F238E27FC236}">
                      <a16:creationId xmlns:a16="http://schemas.microsoft.com/office/drawing/2014/main" id="{DA5097A7-A3B2-ECF9-FB68-03A624A4114E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200" name="Szövegdoboz 7">
                  <a:extLst>
                    <a:ext uri="{FF2B5EF4-FFF2-40B4-BE49-F238E27FC236}">
                      <a16:creationId xmlns:a16="http://schemas.microsoft.com/office/drawing/2014/main" id="{F316E9B9-FB08-9502-66C1-A6791EEC62B5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c</a:t>
                  </a:r>
                </a:p>
              </p:txBody>
            </p:sp>
          </p:grpSp>
          <p:sp>
            <p:nvSpPr>
              <p:cNvPr id="198" name="Szövegdoboz 29">
                <a:extLst>
                  <a:ext uri="{FF2B5EF4-FFF2-40B4-BE49-F238E27FC236}">
                    <a16:creationId xmlns:a16="http://schemas.microsoft.com/office/drawing/2014/main" id="{76A21ACA-4D88-068E-473C-BFCC1150AF4E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chemeClr val="accent1"/>
                    </a:solidFill>
                  </a:rPr>
                  <a:t>G2</a:t>
                </a:r>
              </a:p>
            </p:txBody>
          </p:sp>
        </p:grpSp>
        <p:sp>
          <p:nvSpPr>
            <p:cNvPr id="196" name="Szövegdoboz 29">
              <a:extLst>
                <a:ext uri="{FF2B5EF4-FFF2-40B4-BE49-F238E27FC236}">
                  <a16:creationId xmlns:a16="http://schemas.microsoft.com/office/drawing/2014/main" id="{69E68B78-0C36-FE82-93DC-3DE26B8EC40F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67C39672-DEA2-B274-88AC-B212D69AAE4A}"/>
              </a:ext>
            </a:extLst>
          </p:cNvPr>
          <p:cNvGrpSpPr/>
          <p:nvPr/>
        </p:nvGrpSpPr>
        <p:grpSpPr>
          <a:xfrm>
            <a:off x="6408319" y="4410742"/>
            <a:ext cx="1280106" cy="369332"/>
            <a:chOff x="4511824" y="1955261"/>
            <a:chExt cx="1280106" cy="369332"/>
          </a:xfrm>
        </p:grpSpPr>
        <p:grpSp>
          <p:nvGrpSpPr>
            <p:cNvPr id="202" name="Csoportba foglalás 32">
              <a:extLst>
                <a:ext uri="{FF2B5EF4-FFF2-40B4-BE49-F238E27FC236}">
                  <a16:creationId xmlns:a16="http://schemas.microsoft.com/office/drawing/2014/main" id="{0BBA39C7-E04D-FD0F-C3AC-4BD49EFCC30D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04" name="Csoportba foglalás 5">
                <a:extLst>
                  <a:ext uri="{FF2B5EF4-FFF2-40B4-BE49-F238E27FC236}">
                    <a16:creationId xmlns:a16="http://schemas.microsoft.com/office/drawing/2014/main" id="{C07CEED6-A812-FD76-88CD-DA24679027BB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206" name="Lekerekített téglalap 6">
                  <a:extLst>
                    <a:ext uri="{FF2B5EF4-FFF2-40B4-BE49-F238E27FC236}">
                      <a16:creationId xmlns:a16="http://schemas.microsoft.com/office/drawing/2014/main" id="{FC3798B9-FB3B-F678-D517-42DC3F09C9E4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207" name="Szövegdoboz 7">
                  <a:extLst>
                    <a:ext uri="{FF2B5EF4-FFF2-40B4-BE49-F238E27FC236}">
                      <a16:creationId xmlns:a16="http://schemas.microsoft.com/office/drawing/2014/main" id="{90927FB4-0F7C-8D09-BB05-64E804085707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d</a:t>
                  </a:r>
                </a:p>
              </p:txBody>
            </p:sp>
          </p:grpSp>
          <p:sp>
            <p:nvSpPr>
              <p:cNvPr id="205" name="Szövegdoboz 29">
                <a:extLst>
                  <a:ext uri="{FF2B5EF4-FFF2-40B4-BE49-F238E27FC236}">
                    <a16:creationId xmlns:a16="http://schemas.microsoft.com/office/drawing/2014/main" id="{AB16D6FB-FD46-4BC3-CE62-0E232D33D347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203" name="Szövegdoboz 29">
              <a:extLst>
                <a:ext uri="{FF2B5EF4-FFF2-40B4-BE49-F238E27FC236}">
                  <a16:creationId xmlns:a16="http://schemas.microsoft.com/office/drawing/2014/main" id="{6D9C1214-3393-E262-9AC1-FE49ECCF106D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6629006-B0EC-A106-25A4-3EEABF534ADA}"/>
              </a:ext>
            </a:extLst>
          </p:cNvPr>
          <p:cNvGrpSpPr/>
          <p:nvPr/>
        </p:nvGrpSpPr>
        <p:grpSpPr>
          <a:xfrm>
            <a:off x="6408319" y="4924147"/>
            <a:ext cx="1280106" cy="369332"/>
            <a:chOff x="4511824" y="1955261"/>
            <a:chExt cx="1280106" cy="369332"/>
          </a:xfrm>
        </p:grpSpPr>
        <p:grpSp>
          <p:nvGrpSpPr>
            <p:cNvPr id="209" name="Csoportba foglalás 32">
              <a:extLst>
                <a:ext uri="{FF2B5EF4-FFF2-40B4-BE49-F238E27FC236}">
                  <a16:creationId xmlns:a16="http://schemas.microsoft.com/office/drawing/2014/main" id="{9FAF689E-F7CE-F7FF-8E7C-28076B40DC92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11" name="Csoportba foglalás 5">
                <a:extLst>
                  <a:ext uri="{FF2B5EF4-FFF2-40B4-BE49-F238E27FC236}">
                    <a16:creationId xmlns:a16="http://schemas.microsoft.com/office/drawing/2014/main" id="{F716EAD3-1D39-BC69-8272-BE093D9C807E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213" name="Lekerekített téglalap 6">
                  <a:extLst>
                    <a:ext uri="{FF2B5EF4-FFF2-40B4-BE49-F238E27FC236}">
                      <a16:creationId xmlns:a16="http://schemas.microsoft.com/office/drawing/2014/main" id="{831BC4D4-807D-704C-03B9-CC67E195F45A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214" name="Szövegdoboz 7">
                  <a:extLst>
                    <a:ext uri="{FF2B5EF4-FFF2-40B4-BE49-F238E27FC236}">
                      <a16:creationId xmlns:a16="http://schemas.microsoft.com/office/drawing/2014/main" id="{43D5121B-11D4-9929-57F3-CF86EF39C8AD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e</a:t>
                  </a:r>
                </a:p>
              </p:txBody>
            </p:sp>
          </p:grpSp>
          <p:sp>
            <p:nvSpPr>
              <p:cNvPr id="212" name="Szövegdoboz 29">
                <a:extLst>
                  <a:ext uri="{FF2B5EF4-FFF2-40B4-BE49-F238E27FC236}">
                    <a16:creationId xmlns:a16="http://schemas.microsoft.com/office/drawing/2014/main" id="{17E1CB8F-6084-3087-0436-B5B1C7D79B17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210" name="Szövegdoboz 29">
              <a:extLst>
                <a:ext uri="{FF2B5EF4-FFF2-40B4-BE49-F238E27FC236}">
                  <a16:creationId xmlns:a16="http://schemas.microsoft.com/office/drawing/2014/main" id="{AB518EDD-0E61-A54B-DA95-30499B8C9051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F5C4BD86-D7D3-1685-2AF5-CBBC36BC0BBA}"/>
              </a:ext>
            </a:extLst>
          </p:cNvPr>
          <p:cNvGrpSpPr/>
          <p:nvPr/>
        </p:nvGrpSpPr>
        <p:grpSpPr>
          <a:xfrm>
            <a:off x="6408319" y="5437550"/>
            <a:ext cx="1280106" cy="369332"/>
            <a:chOff x="4511824" y="1955261"/>
            <a:chExt cx="1280106" cy="369332"/>
          </a:xfrm>
        </p:grpSpPr>
        <p:grpSp>
          <p:nvGrpSpPr>
            <p:cNvPr id="216" name="Csoportba foglalás 32">
              <a:extLst>
                <a:ext uri="{FF2B5EF4-FFF2-40B4-BE49-F238E27FC236}">
                  <a16:creationId xmlns:a16="http://schemas.microsoft.com/office/drawing/2014/main" id="{E19536A3-2B8B-B0B6-DFAD-AE241DB22BD3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18" name="Csoportba foglalás 5">
                <a:extLst>
                  <a:ext uri="{FF2B5EF4-FFF2-40B4-BE49-F238E27FC236}">
                    <a16:creationId xmlns:a16="http://schemas.microsoft.com/office/drawing/2014/main" id="{70E80678-2C95-7339-602C-0B10A5F9544E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220" name="Lekerekített téglalap 6">
                  <a:extLst>
                    <a:ext uri="{FF2B5EF4-FFF2-40B4-BE49-F238E27FC236}">
                      <a16:creationId xmlns:a16="http://schemas.microsoft.com/office/drawing/2014/main" id="{0AF4E45D-B46B-CF93-F020-8A363D9D7CE2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221" name="Szövegdoboz 7">
                  <a:extLst>
                    <a:ext uri="{FF2B5EF4-FFF2-40B4-BE49-F238E27FC236}">
                      <a16:creationId xmlns:a16="http://schemas.microsoft.com/office/drawing/2014/main" id="{4C1EA98E-0437-B8DB-C52D-013CAD2BFF02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f</a:t>
                  </a:r>
                </a:p>
              </p:txBody>
            </p:sp>
          </p:grpSp>
          <p:sp>
            <p:nvSpPr>
              <p:cNvPr id="219" name="Szövegdoboz 29">
                <a:extLst>
                  <a:ext uri="{FF2B5EF4-FFF2-40B4-BE49-F238E27FC236}">
                    <a16:creationId xmlns:a16="http://schemas.microsoft.com/office/drawing/2014/main" id="{F7587BA4-510B-A493-E97E-D77704DBF7EB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chemeClr val="accent1"/>
                    </a:solidFill>
                  </a:rPr>
                  <a:t>G2</a:t>
                </a:r>
              </a:p>
            </p:txBody>
          </p:sp>
        </p:grpSp>
        <p:sp>
          <p:nvSpPr>
            <p:cNvPr id="217" name="Szövegdoboz 29">
              <a:extLst>
                <a:ext uri="{FF2B5EF4-FFF2-40B4-BE49-F238E27FC236}">
                  <a16:creationId xmlns:a16="http://schemas.microsoft.com/office/drawing/2014/main" id="{2949B96B-6172-B540-B852-9EAC6CEE5B61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C3C845C6-801C-748F-034C-5C945B1657F5}"/>
                  </a:ext>
                </a:extLst>
              </p:cNvPr>
              <p:cNvSpPr txBox="1"/>
              <p:nvPr/>
            </p:nvSpPr>
            <p:spPr>
              <a:xfrm>
                <a:off x="4103090" y="2586388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C3C845C6-801C-748F-034C-5C945B165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090" y="2586388"/>
                <a:ext cx="218830" cy="276999"/>
              </a:xfrm>
              <a:prstGeom prst="rect">
                <a:avLst/>
              </a:prstGeom>
              <a:blipFill>
                <a:blip r:embed="rId3"/>
                <a:stretch>
                  <a:fillRect l="-13889" t="-30435" r="-69444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A3E4FCE2-AEB8-0D4D-22BF-0C89F3E8E705}"/>
                  </a:ext>
                </a:extLst>
              </p:cNvPr>
              <p:cNvSpPr txBox="1"/>
              <p:nvPr/>
            </p:nvSpPr>
            <p:spPr>
              <a:xfrm>
                <a:off x="6850018" y="2542193"/>
                <a:ext cx="3967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A3E4FCE2-AEB8-0D4D-22BF-0C89F3E8E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018" y="2542193"/>
                <a:ext cx="39670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C2B54DD0-7B83-498F-97E9-B09130DF4DDD}"/>
              </a:ext>
            </a:extLst>
          </p:cNvPr>
          <p:cNvCxnSpPr>
            <a:cxnSpLocks/>
            <a:stCxn id="88" idx="3"/>
            <a:endCxn id="199" idx="1"/>
          </p:cNvCxnSpPr>
          <p:nvPr/>
        </p:nvCxnSpPr>
        <p:spPr>
          <a:xfrm>
            <a:off x="4725866" y="3069149"/>
            <a:ext cx="1767610" cy="10128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452BB082-7E38-DD86-8D1D-242BC4A4943F}"/>
              </a:ext>
            </a:extLst>
          </p:cNvPr>
          <p:cNvCxnSpPr>
            <a:cxnSpLocks/>
            <a:stCxn id="88" idx="3"/>
            <a:endCxn id="220" idx="1"/>
          </p:cNvCxnSpPr>
          <p:nvPr/>
        </p:nvCxnSpPr>
        <p:spPr>
          <a:xfrm>
            <a:off x="4725866" y="3069149"/>
            <a:ext cx="1767610" cy="25530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1B0685F-A2EE-82A9-EFA3-2D33B0F18DB9}"/>
              </a:ext>
            </a:extLst>
          </p:cNvPr>
          <p:cNvCxnSpPr>
            <a:cxnSpLocks/>
            <a:stCxn id="108" idx="3"/>
            <a:endCxn id="206" idx="1"/>
          </p:cNvCxnSpPr>
          <p:nvPr/>
        </p:nvCxnSpPr>
        <p:spPr>
          <a:xfrm>
            <a:off x="4727756" y="3568599"/>
            <a:ext cx="1765720" cy="10268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6E29A90C-83FC-A90E-2849-1029EFD0153E}"/>
              </a:ext>
            </a:extLst>
          </p:cNvPr>
          <p:cNvCxnSpPr>
            <a:cxnSpLocks/>
            <a:stCxn id="108" idx="3"/>
            <a:endCxn id="213" idx="1"/>
          </p:cNvCxnSpPr>
          <p:nvPr/>
        </p:nvCxnSpPr>
        <p:spPr>
          <a:xfrm>
            <a:off x="4727756" y="3568599"/>
            <a:ext cx="1765720" cy="15402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592C24B5-C0C9-5825-804C-EB19A9FF767C}"/>
              </a:ext>
            </a:extLst>
          </p:cNvPr>
          <p:cNvCxnSpPr>
            <a:cxnSpLocks/>
            <a:stCxn id="115" idx="3"/>
            <a:endCxn id="213" idx="1"/>
          </p:cNvCxnSpPr>
          <p:nvPr/>
        </p:nvCxnSpPr>
        <p:spPr>
          <a:xfrm>
            <a:off x="4727756" y="4082004"/>
            <a:ext cx="1765720" cy="10268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0E498E59-4DA9-7C26-4E75-8C5D27420CDF}"/>
              </a:ext>
            </a:extLst>
          </p:cNvPr>
          <p:cNvCxnSpPr>
            <a:cxnSpLocks/>
            <a:stCxn id="122" idx="3"/>
            <a:endCxn id="220" idx="1"/>
          </p:cNvCxnSpPr>
          <p:nvPr/>
        </p:nvCxnSpPr>
        <p:spPr>
          <a:xfrm>
            <a:off x="4727756" y="4595409"/>
            <a:ext cx="1765720" cy="10268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D8EB6811-9A9A-20A2-7F24-3DE181443E92}"/>
              </a:ext>
            </a:extLst>
          </p:cNvPr>
          <p:cNvCxnSpPr>
            <a:cxnSpLocks/>
            <a:stCxn id="88" idx="3"/>
            <a:endCxn id="206" idx="1"/>
          </p:cNvCxnSpPr>
          <p:nvPr/>
        </p:nvCxnSpPr>
        <p:spPr>
          <a:xfrm>
            <a:off x="4725866" y="3069149"/>
            <a:ext cx="1767610" cy="15262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CA5D5F9F-C2CC-371C-9939-DCCBDB4B7C1B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4725866" y="3069149"/>
            <a:ext cx="1779293" cy="20549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E85C360F-430A-FFBA-8497-57745A2A813C}"/>
              </a:ext>
            </a:extLst>
          </p:cNvPr>
          <p:cNvCxnSpPr>
            <a:cxnSpLocks/>
            <a:stCxn id="108" idx="3"/>
            <a:endCxn id="220" idx="1"/>
          </p:cNvCxnSpPr>
          <p:nvPr/>
        </p:nvCxnSpPr>
        <p:spPr>
          <a:xfrm>
            <a:off x="4727756" y="3568599"/>
            <a:ext cx="1765720" cy="20536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A037FFD2-47AA-EB0E-B83B-353FFF982581}"/>
              </a:ext>
            </a:extLst>
          </p:cNvPr>
          <p:cNvCxnSpPr>
            <a:cxnSpLocks/>
            <a:stCxn id="129" idx="3"/>
            <a:endCxn id="220" idx="1"/>
          </p:cNvCxnSpPr>
          <p:nvPr/>
        </p:nvCxnSpPr>
        <p:spPr>
          <a:xfrm>
            <a:off x="4727756" y="5108814"/>
            <a:ext cx="1765720" cy="51340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EC53C159-99EA-0A7A-517F-C9A995D2EBB6}"/>
                  </a:ext>
                </a:extLst>
              </p:cNvPr>
              <p:cNvSpPr txBox="1"/>
              <p:nvPr/>
            </p:nvSpPr>
            <p:spPr>
              <a:xfrm>
                <a:off x="7939165" y="2046747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EC53C159-99EA-0A7A-517F-C9A995D2E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165" y="2046747"/>
                <a:ext cx="218830" cy="276999"/>
              </a:xfrm>
              <a:prstGeom prst="rect">
                <a:avLst/>
              </a:prstGeom>
              <a:blipFill>
                <a:blip r:embed="rId5"/>
                <a:stretch>
                  <a:fillRect l="-36111" t="-31111" r="-100000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B969288E-F44D-F7E6-1284-979B493B3FAA}"/>
                  </a:ext>
                </a:extLst>
              </p:cNvPr>
              <p:cNvSpPr txBox="1"/>
              <p:nvPr/>
            </p:nvSpPr>
            <p:spPr>
              <a:xfrm>
                <a:off x="7939165" y="2479061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B969288E-F44D-F7E6-1284-979B493B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165" y="2479061"/>
                <a:ext cx="218830" cy="276999"/>
              </a:xfrm>
              <a:prstGeom prst="rect">
                <a:avLst/>
              </a:prstGeom>
              <a:blipFill>
                <a:blip r:embed="rId6"/>
                <a:stretch>
                  <a:fillRect l="-36111" t="-31111" r="-102778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96098C2-368F-7E86-FD09-5831DC1F4B10}"/>
              </a:ext>
            </a:extLst>
          </p:cNvPr>
          <p:cNvCxnSpPr>
            <a:cxnSpLocks/>
            <a:stCxn id="115" idx="3"/>
            <a:endCxn id="220" idx="1"/>
          </p:cNvCxnSpPr>
          <p:nvPr/>
        </p:nvCxnSpPr>
        <p:spPr>
          <a:xfrm>
            <a:off x="4727756" y="4082004"/>
            <a:ext cx="1765720" cy="15402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12667D03-901B-00E4-0A1F-183AEFED572B}"/>
              </a:ext>
            </a:extLst>
          </p:cNvPr>
          <p:cNvCxnSpPr>
            <a:cxnSpLocks/>
            <a:stCxn id="88" idx="3"/>
            <a:endCxn id="185" idx="1"/>
          </p:cNvCxnSpPr>
          <p:nvPr/>
        </p:nvCxnSpPr>
        <p:spPr>
          <a:xfrm flipV="1">
            <a:off x="4725866" y="3055194"/>
            <a:ext cx="1767610" cy="1395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DEC36CD3-0983-986C-C5E9-66299FF60462}"/>
              </a:ext>
            </a:extLst>
          </p:cNvPr>
          <p:cNvCxnSpPr>
            <a:cxnSpLocks/>
            <a:stCxn id="108" idx="3"/>
            <a:endCxn id="192" idx="1"/>
          </p:cNvCxnSpPr>
          <p:nvPr/>
        </p:nvCxnSpPr>
        <p:spPr>
          <a:xfrm>
            <a:off x="4727756" y="3568599"/>
            <a:ext cx="1765720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>
            <a:extLst>
              <a:ext uri="{FF2B5EF4-FFF2-40B4-BE49-F238E27FC236}">
                <a16:creationId xmlns:a16="http://schemas.microsoft.com/office/drawing/2014/main" id="{07FCBCB5-877D-218D-82D2-7E9D89D4E107}"/>
              </a:ext>
            </a:extLst>
          </p:cNvPr>
          <p:cNvCxnSpPr>
            <a:cxnSpLocks/>
            <a:stCxn id="115" idx="3"/>
            <a:endCxn id="199" idx="1"/>
          </p:cNvCxnSpPr>
          <p:nvPr/>
        </p:nvCxnSpPr>
        <p:spPr>
          <a:xfrm>
            <a:off x="4727756" y="4082004"/>
            <a:ext cx="1765720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8963F933-6606-537E-15E0-98280F573B28}"/>
              </a:ext>
            </a:extLst>
          </p:cNvPr>
          <p:cNvCxnSpPr>
            <a:cxnSpLocks/>
            <a:stCxn id="122" idx="3"/>
            <a:endCxn id="206" idx="1"/>
          </p:cNvCxnSpPr>
          <p:nvPr/>
        </p:nvCxnSpPr>
        <p:spPr>
          <a:xfrm>
            <a:off x="4727756" y="4595409"/>
            <a:ext cx="1765720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1D9775F5-B131-2A6D-ADEB-1F7302DE196F}"/>
              </a:ext>
            </a:extLst>
          </p:cNvPr>
          <p:cNvCxnSpPr>
            <a:cxnSpLocks/>
            <a:stCxn id="129" idx="3"/>
            <a:endCxn id="213" idx="1"/>
          </p:cNvCxnSpPr>
          <p:nvPr/>
        </p:nvCxnSpPr>
        <p:spPr>
          <a:xfrm>
            <a:off x="4727756" y="5108814"/>
            <a:ext cx="1765720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>
            <a:extLst>
              <a:ext uri="{FF2B5EF4-FFF2-40B4-BE49-F238E27FC236}">
                <a16:creationId xmlns:a16="http://schemas.microsoft.com/office/drawing/2014/main" id="{7085ADDB-C75E-BC15-0005-B68A5E85C1EA}"/>
              </a:ext>
            </a:extLst>
          </p:cNvPr>
          <p:cNvCxnSpPr>
            <a:cxnSpLocks/>
            <a:stCxn id="136" idx="3"/>
            <a:endCxn id="220" idx="1"/>
          </p:cNvCxnSpPr>
          <p:nvPr/>
        </p:nvCxnSpPr>
        <p:spPr>
          <a:xfrm>
            <a:off x="4727756" y="5622217"/>
            <a:ext cx="1765720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ABD71931-FF4B-586E-9353-496F24BEB2E9}"/>
              </a:ext>
            </a:extLst>
          </p:cNvPr>
          <p:cNvSpPr txBox="1"/>
          <p:nvPr/>
        </p:nvSpPr>
        <p:spPr>
          <a:xfrm>
            <a:off x="8158836" y="2510737"/>
            <a:ext cx="2674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FF0000"/>
                </a:solidFill>
              </a:rPr>
              <a:t>(and </a:t>
            </a:r>
            <a:r>
              <a:rPr lang="hu-HU" sz="1200" dirty="0" err="1">
                <a:solidFill>
                  <a:srgbClr val="FF0000"/>
                </a:solidFill>
              </a:rPr>
              <a:t>all</a:t>
            </a:r>
            <a:r>
              <a:rPr lang="hu-HU" sz="1200" dirty="0">
                <a:solidFill>
                  <a:srgbClr val="FF0000"/>
                </a:solidFill>
              </a:rPr>
              <a:t> </a:t>
            </a:r>
            <a:r>
              <a:rPr lang="hu-HU" sz="1200" dirty="0" err="1">
                <a:solidFill>
                  <a:srgbClr val="FF0000"/>
                </a:solidFill>
              </a:rPr>
              <a:t>other</a:t>
            </a:r>
            <a:r>
              <a:rPr lang="hu-HU" sz="1200" dirty="0">
                <a:solidFill>
                  <a:srgbClr val="FF0000"/>
                </a:solidFill>
              </a:rPr>
              <a:t> </a:t>
            </a:r>
            <a:r>
              <a:rPr lang="hu-HU" sz="1200" dirty="0" err="1">
                <a:solidFill>
                  <a:srgbClr val="FF0000"/>
                </a:solidFill>
              </a:rPr>
              <a:t>missing</a:t>
            </a:r>
            <a:r>
              <a:rPr lang="hu-HU" sz="1200" dirty="0">
                <a:solidFill>
                  <a:srgbClr val="FF0000"/>
                </a:solidFill>
              </a:rPr>
              <a:t> </a:t>
            </a:r>
            <a:r>
              <a:rPr lang="hu-HU" sz="1200" dirty="0" err="1">
                <a:solidFill>
                  <a:srgbClr val="FF0000"/>
                </a:solidFill>
              </a:rPr>
              <a:t>arcs</a:t>
            </a:r>
            <a:r>
              <a:rPr lang="hu-HU" sz="1200" dirty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224" grpId="0"/>
      <p:bldP spid="255" grpId="0"/>
      <p:bldP spid="256" grpId="0"/>
      <p:bldP spid="3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EAC93-934F-6984-8D87-B71872A0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2AAF2-F56C-2CCA-374F-2026F495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Matching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33E81B37-3888-CF73-27B7-E1D70DD358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</p:spPr>
            <p:txBody>
              <a:bodyPr>
                <a:noAutofit/>
              </a:bodyPr>
              <a:lstStyle/>
              <a:p>
                <a:r>
                  <a:rPr lang="hu-HU" sz="2000" dirty="0" err="1"/>
                  <a:t>Capacitated</a:t>
                </a:r>
                <a:r>
                  <a:rPr lang="hu-HU" sz="2000" dirty="0"/>
                  <a:t> </a:t>
                </a:r>
                <a:r>
                  <a:rPr lang="hu-HU" sz="2000" dirty="0" err="1"/>
                  <a:t>matching</a:t>
                </a:r>
                <a:r>
                  <a:rPr lang="hu-HU" sz="20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arc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belongs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to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matching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0,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  <a:p>
                <a:endParaRPr lang="hu-HU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m:rPr>
                              <m:lit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{</m:t>
                          </m:r>
                        </m:e>
                      </m:func>
                      <m:r>
                        <a:rPr lang="en-US" sz="1800" i="1">
                          <a:latin typeface="Cambria Math" panose="02040503050406030204" pitchFamily="18" charset="0"/>
                        </a:rPr>
                        <m:t>𝑐𝑥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, 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80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sz="18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0,1</m:t>
                      </m:r>
                      <m:r>
                        <m:rPr>
                          <m:lit/>
                        </m:rPr>
                        <a:rPr lang="en-US" sz="1800" i="1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, 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m:rPr>
                          <m:lit/>
                        </m:rPr>
                        <a:rPr lang="en-US" sz="1800" i="1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180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1800" dirty="0"/>
              </a:p>
              <a:p>
                <a:endParaRPr lang="hu-HU" sz="20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33E81B37-3888-CF73-27B7-E1D70DD358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  <a:blipFill>
                <a:blip r:embed="rId3"/>
                <a:stretch>
                  <a:fillRect l="-502" t="-176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4121745-3052-A934-C087-E5600F5FE332}"/>
              </a:ext>
            </a:extLst>
          </p:cNvPr>
          <p:cNvSpPr txBox="1"/>
          <p:nvPr/>
        </p:nvSpPr>
        <p:spPr>
          <a:xfrm>
            <a:off x="1577154" y="6349028"/>
            <a:ext cx="9903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Bertossi</a:t>
            </a:r>
            <a:r>
              <a:rPr lang="en-US" sz="1200" dirty="0"/>
              <a:t>, A. A., </a:t>
            </a:r>
            <a:r>
              <a:rPr lang="en-US" sz="1200" dirty="0" err="1"/>
              <a:t>Carraresi</a:t>
            </a:r>
            <a:r>
              <a:rPr lang="en-US" sz="1200" dirty="0"/>
              <a:t>, P., &amp; Gallo, G. (1987). On some matching problems arising in vehicle scheduling models. </a:t>
            </a:r>
            <a:r>
              <a:rPr lang="en-US" sz="1200" i="1" dirty="0"/>
              <a:t>Networks</a:t>
            </a:r>
            <a:r>
              <a:rPr lang="en-US" sz="1200" dirty="0"/>
              <a:t>, 17(3), 271–281. </a:t>
            </a:r>
            <a:r>
              <a:rPr lang="en-US" sz="1200" dirty="0">
                <a:hlinkClick r:id="rId4"/>
              </a:rPr>
              <a:t>https://doi.org/10.1002/net.3230170303</a:t>
            </a:r>
            <a:endParaRPr lang="hu-HU" sz="1200" dirty="0"/>
          </a:p>
          <a:p>
            <a:endParaRPr lang="hu-HU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9707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7AB1FD-880F-251F-73EA-715EA4DD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E038FE-8942-9140-034B-DF39CEE6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</a:t>
            </a:r>
            <a:r>
              <a:rPr lang="hu-HU" sz="3200" b="1" dirty="0" err="1">
                <a:solidFill>
                  <a:srgbClr val="80B641"/>
                </a:solidFill>
              </a:rPr>
              <a:t>Multicommodity</a:t>
            </a:r>
            <a:r>
              <a:rPr lang="hu-HU" sz="3200" b="1" dirty="0">
                <a:solidFill>
                  <a:srgbClr val="80B641"/>
                </a:solidFill>
              </a:rPr>
              <a:t> Matching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03F8122-8C84-53EF-AEA9-03D1881179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362220"/>
                <a:ext cx="10922001" cy="1075419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hu-HU" sz="2000" dirty="0"/>
                  <a:t> </a:t>
                </a:r>
                <a:r>
                  <a:rPr lang="hu-HU" sz="2000" dirty="0" err="1"/>
                  <a:t>different</a:t>
                </a:r>
                <a:r>
                  <a:rPr lang="hu-HU" sz="2000" dirty="0"/>
                  <a:t> cost </a:t>
                </a:r>
                <a:r>
                  <a:rPr lang="hu-HU" sz="2000" dirty="0" err="1"/>
                  <a:t>functions</a:t>
                </a:r>
                <a:r>
                  <a:rPr lang="hu-HU" sz="2000" dirty="0"/>
                  <a:t> (</a:t>
                </a:r>
                <a:r>
                  <a:rPr lang="hu-HU" sz="2000" dirty="0" err="1"/>
                  <a:t>one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for</a:t>
                </a:r>
                <a:r>
                  <a:rPr lang="hu-HU" sz="2000" dirty="0"/>
                  <a:t> </a:t>
                </a:r>
                <a:r>
                  <a:rPr lang="hu-HU" sz="2000" dirty="0" err="1"/>
                  <a:t>each</a:t>
                </a:r>
                <a:r>
                  <a:rPr lang="hu-HU" sz="2000" dirty="0"/>
                  <a:t> </a:t>
                </a:r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hu-HU" sz="2000" dirty="0"/>
                  <a:t> </a:t>
                </a:r>
                <a:r>
                  <a:rPr lang="hu-HU" sz="2000" dirty="0" err="1"/>
                  <a:t>commodity</a:t>
                </a:r>
                <a:r>
                  <a:rPr lang="hu-HU" sz="2000" dirty="0"/>
                  <a:t>)</a:t>
                </a:r>
              </a:p>
              <a:p>
                <a:r>
                  <a:rPr lang="hu-HU" sz="2000" dirty="0" err="1"/>
                  <a:t>partition</a:t>
                </a:r>
                <a:r>
                  <a:rPr lang="hu-HU" sz="2000" dirty="0"/>
                  <a:t> </a:t>
                </a:r>
                <a:r>
                  <a:rPr lang="hu-HU" sz="2000" dirty="0" err="1"/>
                  <a:t>trips</a:t>
                </a:r>
                <a:r>
                  <a:rPr lang="hu-HU" sz="2000" dirty="0"/>
                  <a:t> (and </a:t>
                </a:r>
                <a:r>
                  <a:rPr lang="hu-HU" sz="2000" dirty="0" err="1"/>
                  <a:t>arcs</a:t>
                </a:r>
                <a:r>
                  <a:rPr lang="hu-HU" sz="2000" dirty="0"/>
                  <a:t>) </a:t>
                </a:r>
                <a:r>
                  <a:rPr lang="hu-HU" sz="2000" dirty="0" err="1"/>
                  <a:t>into</a:t>
                </a:r>
                <a:r>
                  <a:rPr lang="hu-HU" sz="2000" dirty="0"/>
                  <a:t> </a:t>
                </a:r>
                <a14:m>
                  <m:oMath xmlns:m="http://schemas.openxmlformats.org/officeDocument/2006/math">
                    <m:r>
                      <a:rPr lang="hu-HU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hu-HU" sz="2000" dirty="0"/>
                  <a:t> </a:t>
                </a:r>
                <a:r>
                  <a:rPr lang="hu-HU" sz="2000" dirty="0" err="1"/>
                  <a:t>sets</a:t>
                </a:r>
                <a:endParaRPr lang="hu-HU" sz="2000" dirty="0"/>
              </a:p>
              <a:p>
                <a:endParaRPr lang="hu-HU" sz="2000" dirty="0"/>
              </a:p>
              <a:p>
                <a:endParaRPr lang="hu-HU" sz="18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03F8122-8C84-53EF-AEA9-03D1881179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362220"/>
                <a:ext cx="10922001" cy="1075419"/>
              </a:xfrm>
              <a:blipFill>
                <a:blip r:embed="rId3"/>
                <a:stretch>
                  <a:fillRect l="-502" t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49FC33F-FFCA-0495-7D97-2F4EEE18A313}"/>
              </a:ext>
            </a:extLst>
          </p:cNvPr>
          <p:cNvSpPr txBox="1"/>
          <p:nvPr/>
        </p:nvSpPr>
        <p:spPr>
          <a:xfrm>
            <a:off x="1577154" y="6349028"/>
            <a:ext cx="9903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Bertossi</a:t>
            </a:r>
            <a:r>
              <a:rPr lang="en-US" sz="1200" dirty="0"/>
              <a:t>, A. A., </a:t>
            </a:r>
            <a:r>
              <a:rPr lang="en-US" sz="1200" dirty="0" err="1"/>
              <a:t>Carraresi</a:t>
            </a:r>
            <a:r>
              <a:rPr lang="en-US" sz="1200" dirty="0"/>
              <a:t>, P., &amp; Gallo, G. (1987). On some matching problems arising in vehicle scheduling models. </a:t>
            </a:r>
            <a:r>
              <a:rPr lang="en-US" sz="1200" i="1" dirty="0"/>
              <a:t>Networks</a:t>
            </a:r>
            <a:r>
              <a:rPr lang="en-US" sz="1200" dirty="0"/>
              <a:t>, 17(3), 271–281. </a:t>
            </a:r>
            <a:r>
              <a:rPr lang="en-US" sz="1200" dirty="0">
                <a:hlinkClick r:id="rId4"/>
              </a:rPr>
              <a:t>https://doi.org/10.1002/net.3230170303</a:t>
            </a:r>
            <a:endParaRPr lang="hu-HU" sz="1200" dirty="0"/>
          </a:p>
          <a:p>
            <a:endParaRPr lang="hu-HU" sz="1200" dirty="0"/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FE8733-80CB-18FF-6AEC-1702E400F761}"/>
                  </a:ext>
                </a:extLst>
              </p:cNvPr>
              <p:cNvSpPr txBox="1"/>
              <p:nvPr/>
            </p:nvSpPr>
            <p:spPr>
              <a:xfrm>
                <a:off x="711200" y="2352613"/>
                <a:ext cx="3800475" cy="3996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/>
                        <m:t>s</m:t>
                      </m:r>
                      <m:r>
                        <m:rPr>
                          <m:nor/>
                        </m:rPr>
                        <a:rPr lang="en-US" sz="1600"/>
                        <m:t>.</m:t>
                      </m:r>
                      <m:r>
                        <m:rPr>
                          <m:nor/>
                        </m:rPr>
                        <a:rPr lang="en-US" sz="1600"/>
                        <m:t>t</m:t>
                      </m:r>
                      <m:r>
                        <m:rPr>
                          <m:nor/>
                        </m:rPr>
                        <a:rPr lang="en-US" sz="1600"/>
                        <m:t>.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60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, 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p>
                      </m:sSubSup>
                      <m:r>
                        <a:rPr lang="en-US" sz="160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sz="16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0,1</m:t>
                      </m:r>
                      <m:r>
                        <m:rPr>
                          <m:lit/>
                        </m:rPr>
                        <a:rPr lang="en-US" sz="1600" i="1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FE8733-80CB-18FF-6AEC-1702E400F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2352613"/>
                <a:ext cx="3800475" cy="39964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AA7D0F-573A-6F18-E574-139EF5AC0374}"/>
                  </a:ext>
                </a:extLst>
              </p:cNvPr>
              <p:cNvSpPr txBox="1"/>
              <p:nvPr/>
            </p:nvSpPr>
            <p:spPr>
              <a:xfrm>
                <a:off x="4419601" y="2441807"/>
                <a:ext cx="6510866" cy="1932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hu-HU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trip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assigned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to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depot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0,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  <a:p>
                <a:endParaRPr lang="hu-HU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hu-HU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hu-HU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trips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are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run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order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by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same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vehicle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at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depot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 0, </m:t>
                              </m:r>
                              <m:r>
                                <m:rPr>
                                  <m:sty m:val="p"/>
                                </m:rPr>
                                <a:rPr lang="en-US" sz="1400" i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hu-HU" sz="1400" dirty="0"/>
              </a:p>
              <a:p>
                <a:endParaRPr lang="hu-HU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hu-HU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u-HU" sz="1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hu-HU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1400" b="0" i="0" smtClean="0">
                          <a:latin typeface="Cambria Math" panose="02040503050406030204" pitchFamily="18" charset="0"/>
                        </a:rPr>
                        <m:t>capacity</m:t>
                      </m:r>
                      <m:r>
                        <a:rPr lang="hu-HU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1400" b="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hu-HU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1400" b="0" i="0" smtClean="0">
                          <a:latin typeface="Cambria Math" panose="02040503050406030204" pitchFamily="18" charset="0"/>
                        </a:rPr>
                        <m:t>depot</m:t>
                      </m:r>
                      <m:r>
                        <a:rPr lang="hu-HU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hu-HU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AA7D0F-573A-6F18-E574-139EF5AC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1" y="2441807"/>
                <a:ext cx="6510866" cy="1932580"/>
              </a:xfrm>
              <a:prstGeom prst="rect">
                <a:avLst/>
              </a:prstGeom>
              <a:blipFill>
                <a:blip r:embed="rId6"/>
                <a:stretch>
                  <a:fillRect t="-53312" b="-43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7756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302F4-661C-3262-9AB1-342F4FFF8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B0E977-D217-6E95-B878-F364F7ED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VSP – </a:t>
            </a:r>
            <a:r>
              <a:rPr lang="hu-HU" sz="3200" b="1" dirty="0" err="1">
                <a:solidFill>
                  <a:srgbClr val="80B641"/>
                </a:solidFill>
              </a:rPr>
              <a:t>Complexity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39BB181-47DF-60C3-C301-3ED9C7E660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</p:spPr>
            <p:txBody>
              <a:bodyPr>
                <a:noAutofit/>
              </a:bodyPr>
              <a:lstStyle/>
              <a:p>
                <a:r>
                  <a:rPr lang="hu-HU" sz="2000" dirty="0" err="1"/>
                  <a:t>Single</a:t>
                </a:r>
                <a:r>
                  <a:rPr lang="hu-HU" sz="2000" dirty="0"/>
                  <a:t> </a:t>
                </a:r>
                <a:r>
                  <a:rPr lang="hu-HU" sz="2000" dirty="0" err="1"/>
                  <a:t>depot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case</a:t>
                </a:r>
                <a:r>
                  <a:rPr lang="hu-HU" sz="2000" dirty="0"/>
                  <a:t> is </a:t>
                </a:r>
                <a:r>
                  <a:rPr lang="hu-HU" sz="2000" dirty="0" err="1"/>
                  <a:t>polynomyal</a:t>
                </a:r>
                <a:endParaRPr lang="hu-HU" sz="2000" dirty="0"/>
              </a:p>
              <a:p>
                <a:pPr lvl="1"/>
                <a:r>
                  <a:rPr lang="hu-HU" sz="1600" dirty="0"/>
                  <a:t>Min-cost </a:t>
                </a:r>
                <a:r>
                  <a:rPr lang="hu-HU" sz="1600" dirty="0" err="1"/>
                  <a:t>network</a:t>
                </a:r>
                <a:r>
                  <a:rPr lang="hu-HU" sz="1600" dirty="0"/>
                  <a:t> flow</a:t>
                </a:r>
              </a:p>
              <a:p>
                <a:r>
                  <a:rPr lang="hu-HU" sz="2000" dirty="0"/>
                  <a:t>Multi-</a:t>
                </a:r>
                <a:r>
                  <a:rPr lang="hu-HU" sz="2000" dirty="0" err="1"/>
                  <a:t>depot</a:t>
                </a:r>
                <a:r>
                  <a:rPr lang="hu-HU" sz="2000" dirty="0"/>
                  <a:t> </a:t>
                </a:r>
                <a:r>
                  <a:rPr lang="hu-HU" sz="2000" dirty="0" err="1"/>
                  <a:t>case</a:t>
                </a:r>
                <a:r>
                  <a:rPr lang="hu-HU" sz="2000" dirty="0"/>
                  <a:t> is NP-</a:t>
                </a:r>
                <a:r>
                  <a:rPr lang="hu-HU" sz="2000" dirty="0" err="1"/>
                  <a:t>hard</a:t>
                </a:r>
                <a:endParaRPr lang="hu-HU" sz="2000" dirty="0"/>
              </a:p>
              <a:p>
                <a:pPr lvl="1"/>
                <a:r>
                  <a:rPr lang="hu-HU" sz="1600" dirty="0" err="1"/>
                  <a:t>For</a:t>
                </a:r>
                <a:r>
                  <a:rPr lang="hu-HU" sz="1600" dirty="0"/>
                  <a:t> </a:t>
                </a:r>
                <a:r>
                  <a:rPr lang="hu-HU" sz="1600" dirty="0" err="1"/>
                  <a:t>any</a:t>
                </a:r>
                <a:r>
                  <a:rPr lang="hu-HU" sz="1600" dirty="0"/>
                  <a:t> </a:t>
                </a:r>
                <a14:m>
                  <m:oMath xmlns:m="http://schemas.openxmlformats.org/officeDocument/2006/math"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hu-HU" sz="1600" i="1" dirty="0" smtClean="0">
                        <a:latin typeface="Cambria Math" panose="02040503050406030204" pitchFamily="18" charset="0"/>
                      </a:rPr>
                      <m:t> ≥2</m:t>
                    </m:r>
                  </m:oMath>
                </a14:m>
                <a:endParaRPr lang="hu-HU" sz="1600" dirty="0"/>
              </a:p>
              <a:p>
                <a:pPr lvl="1"/>
                <a:r>
                  <a:rPr lang="hu-HU" sz="1600" dirty="0" err="1"/>
                  <a:t>Reduction</a:t>
                </a:r>
                <a:r>
                  <a:rPr lang="hu-HU" sz="1600" dirty="0"/>
                  <a:t> </a:t>
                </a:r>
                <a:r>
                  <a:rPr lang="hu-HU" sz="1600" dirty="0" err="1"/>
                  <a:t>from</a:t>
                </a:r>
                <a:r>
                  <a:rPr lang="hu-HU" sz="1600" dirty="0"/>
                  <a:t> 1-in-3 SAT </a:t>
                </a:r>
                <a:r>
                  <a:rPr lang="hu-HU" sz="1600" dirty="0" err="1"/>
                  <a:t>with</a:t>
                </a:r>
                <a:r>
                  <a:rPr lang="hu-HU" sz="1600" dirty="0"/>
                  <a:t> </a:t>
                </a:r>
                <a:r>
                  <a:rPr lang="hu-HU" sz="1600" dirty="0" err="1"/>
                  <a:t>unnegated</a:t>
                </a:r>
                <a:r>
                  <a:rPr lang="hu-HU" sz="1600" dirty="0"/>
                  <a:t> </a:t>
                </a:r>
                <a:r>
                  <a:rPr lang="hu-HU" sz="1600" dirty="0" err="1"/>
                  <a:t>literals</a:t>
                </a:r>
                <a:endParaRPr lang="hu-HU" sz="16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39BB181-47DF-60C3-C301-3ED9C7E66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  <a:blipFill>
                <a:blip r:embed="rId3"/>
                <a:stretch>
                  <a:fillRect l="-502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FDE514A-1779-4646-FD1F-B02466A19887}"/>
              </a:ext>
            </a:extLst>
          </p:cNvPr>
          <p:cNvSpPr txBox="1"/>
          <p:nvPr/>
        </p:nvSpPr>
        <p:spPr>
          <a:xfrm>
            <a:off x="1653354" y="6329978"/>
            <a:ext cx="9903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Bertossi</a:t>
            </a:r>
            <a:r>
              <a:rPr lang="en-US" sz="1200" dirty="0"/>
              <a:t>, A. A., </a:t>
            </a:r>
            <a:r>
              <a:rPr lang="en-US" sz="1200" dirty="0" err="1"/>
              <a:t>Carraresi</a:t>
            </a:r>
            <a:r>
              <a:rPr lang="en-US" sz="1200" dirty="0"/>
              <a:t>, P., &amp; Gallo, G. (1987). On some matching problems arising in vehicle scheduling models. </a:t>
            </a:r>
            <a:r>
              <a:rPr lang="en-US" sz="1200" i="1" dirty="0"/>
              <a:t>Networks</a:t>
            </a:r>
            <a:r>
              <a:rPr lang="en-US" sz="1200" dirty="0"/>
              <a:t>, 17(3), 271–281. </a:t>
            </a:r>
            <a:r>
              <a:rPr lang="en-US" sz="1200" dirty="0">
                <a:hlinkClick r:id="rId4"/>
              </a:rPr>
              <a:t>https://doi.org/10.1002/net.3230170303</a:t>
            </a:r>
            <a:endParaRPr lang="hu-HU" sz="1200" dirty="0"/>
          </a:p>
          <a:p>
            <a:endParaRPr lang="hu-HU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286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972F0-02D5-F25C-2585-F0CFBB98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39A051-C51A-85B3-108C-D8714597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Modalities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transportation</a:t>
            </a:r>
            <a:endParaRPr lang="sl-SI" sz="3200" b="1" dirty="0">
              <a:solidFill>
                <a:srgbClr val="80B64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82DC509-E0A4-BFC6-9135-02095B0B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0" y="1173480"/>
            <a:ext cx="49911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352F4-5193-A9A7-20BE-DF0CC5CD7E09}"/>
              </a:ext>
            </a:extLst>
          </p:cNvPr>
          <p:cNvSpPr txBox="1"/>
          <p:nvPr/>
        </p:nvSpPr>
        <p:spPr>
          <a:xfrm>
            <a:off x="4237897" y="6164580"/>
            <a:ext cx="294014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00" dirty="0" err="1"/>
              <a:t>source</a:t>
            </a:r>
            <a:r>
              <a:rPr lang="hu-HU" sz="600" dirty="0"/>
              <a:t>: https://iudx.org.in/sustainable-and-equitable-urban-transport-with-iudx/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339958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5F480-F1FA-4F7D-CD64-57E25013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9FA7-FEDC-788E-65F4-E5B6EBBA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err="1">
                <a:solidFill>
                  <a:srgbClr val="80B641"/>
                </a:solidFill>
              </a:rPr>
              <a:t>Flow-based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formulations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C9916-3846-7630-2220-FBC81DE2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77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204D1-C24D-58CC-D686-1FE41454F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247F5D-ABD7-2F13-85D5-0B34331D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80B641"/>
                </a:solidFill>
              </a:rPr>
              <a:t>Connection-based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3" name="Egyenes összekötő nyíllal 43">
            <a:extLst>
              <a:ext uri="{FF2B5EF4-FFF2-40B4-BE49-F238E27FC236}">
                <a16:creationId xmlns:a16="http://schemas.microsoft.com/office/drawing/2014/main" id="{6C7B18CB-11C3-E68B-DF9C-8FE7E8DF0E30}"/>
              </a:ext>
            </a:extLst>
          </p:cNvPr>
          <p:cNvCxnSpPr>
            <a:cxnSpLocks/>
          </p:cNvCxnSpPr>
          <p:nvPr/>
        </p:nvCxnSpPr>
        <p:spPr>
          <a:xfrm>
            <a:off x="2316892" y="1464588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45">
            <a:extLst>
              <a:ext uri="{FF2B5EF4-FFF2-40B4-BE49-F238E27FC236}">
                <a16:creationId xmlns:a16="http://schemas.microsoft.com/office/drawing/2014/main" id="{B9457A06-D557-9783-CFC4-60059B535FA1}"/>
              </a:ext>
            </a:extLst>
          </p:cNvPr>
          <p:cNvSpPr txBox="1"/>
          <p:nvPr/>
        </p:nvSpPr>
        <p:spPr>
          <a:xfrm>
            <a:off x="7543013" y="1464588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dirty="0" err="1"/>
              <a:t>time</a:t>
            </a:r>
            <a:endParaRPr lang="hu-HU" sz="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93D7D2-F49F-A502-13A4-2CA0C7EC1C3E}"/>
              </a:ext>
            </a:extLst>
          </p:cNvPr>
          <p:cNvGrpSpPr/>
          <p:nvPr/>
        </p:nvGrpSpPr>
        <p:grpSpPr>
          <a:xfrm>
            <a:off x="2964964" y="1719041"/>
            <a:ext cx="1280106" cy="369332"/>
            <a:chOff x="4511824" y="1955261"/>
            <a:chExt cx="1280106" cy="369332"/>
          </a:xfrm>
        </p:grpSpPr>
        <p:grpSp>
          <p:nvGrpSpPr>
            <p:cNvPr id="6" name="Csoportba foglalás 32">
              <a:extLst>
                <a:ext uri="{FF2B5EF4-FFF2-40B4-BE49-F238E27FC236}">
                  <a16:creationId xmlns:a16="http://schemas.microsoft.com/office/drawing/2014/main" id="{8FB39E86-9D1A-6D38-EE04-B93813E5075A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1" name="Csoportba foglalás 5">
                <a:extLst>
                  <a:ext uri="{FF2B5EF4-FFF2-40B4-BE49-F238E27FC236}">
                    <a16:creationId xmlns:a16="http://schemas.microsoft.com/office/drawing/2014/main" id="{EE92ABEF-8A2D-13B3-9F89-40B8917A1771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34" name="Lekerekített téglalap 6">
                  <a:extLst>
                    <a:ext uri="{FF2B5EF4-FFF2-40B4-BE49-F238E27FC236}">
                      <a16:creationId xmlns:a16="http://schemas.microsoft.com/office/drawing/2014/main" id="{15852A02-1514-4A1E-83DC-4A7A58FFD2C8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35" name="Szövegdoboz 7">
                  <a:extLst>
                    <a:ext uri="{FF2B5EF4-FFF2-40B4-BE49-F238E27FC236}">
                      <a16:creationId xmlns:a16="http://schemas.microsoft.com/office/drawing/2014/main" id="{E6F8615C-5CD6-0341-A503-C2CCAC56EECD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a</a:t>
                  </a:r>
                </a:p>
              </p:txBody>
            </p:sp>
          </p:grpSp>
          <p:sp>
            <p:nvSpPr>
              <p:cNvPr id="31" name="Szövegdoboz 29">
                <a:extLst>
                  <a:ext uri="{FF2B5EF4-FFF2-40B4-BE49-F238E27FC236}">
                    <a16:creationId xmlns:a16="http://schemas.microsoft.com/office/drawing/2014/main" id="{C76B88B3-C3CD-BCF4-AC28-5ACE77BACACA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8" name="Szövegdoboz 29">
              <a:extLst>
                <a:ext uri="{FF2B5EF4-FFF2-40B4-BE49-F238E27FC236}">
                  <a16:creationId xmlns:a16="http://schemas.microsoft.com/office/drawing/2014/main" id="{069AD3E1-5B7E-D0AB-02B9-612C90DAE963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6CE27C-2EDA-04C6-355A-E8C72FFCF672}"/>
              </a:ext>
            </a:extLst>
          </p:cNvPr>
          <p:cNvGrpSpPr/>
          <p:nvPr/>
        </p:nvGrpSpPr>
        <p:grpSpPr>
          <a:xfrm>
            <a:off x="4128488" y="1718412"/>
            <a:ext cx="1135104" cy="369332"/>
            <a:chOff x="5675348" y="1954632"/>
            <a:chExt cx="1135104" cy="369332"/>
          </a:xfrm>
        </p:grpSpPr>
        <p:grpSp>
          <p:nvGrpSpPr>
            <p:cNvPr id="37" name="Csoportba foglalás 8">
              <a:extLst>
                <a:ext uri="{FF2B5EF4-FFF2-40B4-BE49-F238E27FC236}">
                  <a16:creationId xmlns:a16="http://schemas.microsoft.com/office/drawing/2014/main" id="{5F1CA9FD-4214-E597-9923-A561CBA848B7}"/>
                </a:ext>
              </a:extLst>
            </p:cNvPr>
            <p:cNvGrpSpPr/>
            <p:nvPr/>
          </p:nvGrpSpPr>
          <p:grpSpPr>
            <a:xfrm>
              <a:off x="5759365" y="1954632"/>
              <a:ext cx="954050" cy="369332"/>
              <a:chOff x="3425032" y="4202904"/>
              <a:chExt cx="1617662" cy="369332"/>
            </a:xfrm>
          </p:grpSpPr>
          <p:sp>
            <p:nvSpPr>
              <p:cNvPr id="40" name="Lekerekített téglalap 9">
                <a:extLst>
                  <a:ext uri="{FF2B5EF4-FFF2-40B4-BE49-F238E27FC236}">
                    <a16:creationId xmlns:a16="http://schemas.microsoft.com/office/drawing/2014/main" id="{94F5ECD1-94A8-511D-54BB-EBD6875E41DC}"/>
                  </a:ext>
                </a:extLst>
              </p:cNvPr>
              <p:cNvSpPr/>
              <p:nvPr/>
            </p:nvSpPr>
            <p:spPr>
              <a:xfrm>
                <a:off x="3425032" y="4243902"/>
                <a:ext cx="1617662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41" name="Szövegdoboz 10">
                <a:extLst>
                  <a:ext uri="{FF2B5EF4-FFF2-40B4-BE49-F238E27FC236}">
                    <a16:creationId xmlns:a16="http://schemas.microsoft.com/office/drawing/2014/main" id="{4C9D795E-B810-D582-DEC0-9528A599E87D}"/>
                  </a:ext>
                </a:extLst>
              </p:cNvPr>
              <p:cNvSpPr txBox="1"/>
              <p:nvPr/>
            </p:nvSpPr>
            <p:spPr>
              <a:xfrm>
                <a:off x="408864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b</a:t>
                </a:r>
              </a:p>
            </p:txBody>
          </p:sp>
        </p:grpSp>
        <p:sp>
          <p:nvSpPr>
            <p:cNvPr id="38" name="Szövegdoboz 29">
              <a:extLst>
                <a:ext uri="{FF2B5EF4-FFF2-40B4-BE49-F238E27FC236}">
                  <a16:creationId xmlns:a16="http://schemas.microsoft.com/office/drawing/2014/main" id="{BFD07916-94AC-FEE4-15B4-E816D9EA5DCA}"/>
                </a:ext>
              </a:extLst>
            </p:cNvPr>
            <p:cNvSpPr txBox="1"/>
            <p:nvPr/>
          </p:nvSpPr>
          <p:spPr>
            <a:xfrm>
              <a:off x="5675348" y="20302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39" name="Szövegdoboz 29">
              <a:extLst>
                <a:ext uri="{FF2B5EF4-FFF2-40B4-BE49-F238E27FC236}">
                  <a16:creationId xmlns:a16="http://schemas.microsoft.com/office/drawing/2014/main" id="{BAE5571E-DBE8-D314-8908-8F4206E1B696}"/>
                </a:ext>
              </a:extLst>
            </p:cNvPr>
            <p:cNvSpPr txBox="1"/>
            <p:nvPr/>
          </p:nvSpPr>
          <p:spPr>
            <a:xfrm>
              <a:off x="6471893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D815A5-283D-8CEA-2406-B455C6DBA17B}"/>
              </a:ext>
            </a:extLst>
          </p:cNvPr>
          <p:cNvGrpSpPr/>
          <p:nvPr/>
        </p:nvGrpSpPr>
        <p:grpSpPr>
          <a:xfrm>
            <a:off x="5350170" y="1716172"/>
            <a:ext cx="904597" cy="369332"/>
            <a:chOff x="7056880" y="1951692"/>
            <a:chExt cx="904597" cy="369332"/>
          </a:xfrm>
        </p:grpSpPr>
        <p:grpSp>
          <p:nvGrpSpPr>
            <p:cNvPr id="48" name="Csoportba foglalás 14">
              <a:extLst>
                <a:ext uri="{FF2B5EF4-FFF2-40B4-BE49-F238E27FC236}">
                  <a16:creationId xmlns:a16="http://schemas.microsoft.com/office/drawing/2014/main" id="{AC3306EC-C696-288E-BC37-A6CCD171BA39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51" name="Lekerekített téglalap 15">
                <a:extLst>
                  <a:ext uri="{FF2B5EF4-FFF2-40B4-BE49-F238E27FC236}">
                    <a16:creationId xmlns:a16="http://schemas.microsoft.com/office/drawing/2014/main" id="{C283B7B9-5B63-C50C-EEB7-5E41CB5CF622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2" name="Szövegdoboz 16">
                <a:extLst>
                  <a:ext uri="{FF2B5EF4-FFF2-40B4-BE49-F238E27FC236}">
                    <a16:creationId xmlns:a16="http://schemas.microsoft.com/office/drawing/2014/main" id="{12E2D922-4ACF-A864-D8A2-0709520AFC69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d</a:t>
                </a:r>
              </a:p>
            </p:txBody>
          </p:sp>
        </p:grpSp>
        <p:sp>
          <p:nvSpPr>
            <p:cNvPr id="49" name="Szövegdoboz 29">
              <a:extLst>
                <a:ext uri="{FF2B5EF4-FFF2-40B4-BE49-F238E27FC236}">
                  <a16:creationId xmlns:a16="http://schemas.microsoft.com/office/drawing/2014/main" id="{66BBA74B-A751-7BF1-2BAB-9C9F12F3F1D8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0" name="Szövegdoboz 29">
              <a:extLst>
                <a:ext uri="{FF2B5EF4-FFF2-40B4-BE49-F238E27FC236}">
                  <a16:creationId xmlns:a16="http://schemas.microsoft.com/office/drawing/2014/main" id="{92ABFA05-DDEC-158C-AEB8-69FCF28D7961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02BB2C-7566-9B58-4DA0-114A4D4C137D}"/>
              </a:ext>
            </a:extLst>
          </p:cNvPr>
          <p:cNvGrpSpPr/>
          <p:nvPr/>
        </p:nvGrpSpPr>
        <p:grpSpPr>
          <a:xfrm>
            <a:off x="4575213" y="2126501"/>
            <a:ext cx="1026938" cy="369332"/>
            <a:chOff x="6122073" y="2362721"/>
            <a:chExt cx="1026938" cy="369332"/>
          </a:xfrm>
        </p:grpSpPr>
        <p:grpSp>
          <p:nvGrpSpPr>
            <p:cNvPr id="54" name="Csoportba foglalás 11">
              <a:extLst>
                <a:ext uri="{FF2B5EF4-FFF2-40B4-BE49-F238E27FC236}">
                  <a16:creationId xmlns:a16="http://schemas.microsoft.com/office/drawing/2014/main" id="{DDBC588D-D65B-3219-1466-5388566A437B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57" name="Lekerekített téglalap 12">
                <a:extLst>
                  <a:ext uri="{FF2B5EF4-FFF2-40B4-BE49-F238E27FC236}">
                    <a16:creationId xmlns:a16="http://schemas.microsoft.com/office/drawing/2014/main" id="{1F9EAF2D-D838-C5F6-C032-B298B710181D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8" name="Szövegdoboz 13">
                <a:extLst>
                  <a:ext uri="{FF2B5EF4-FFF2-40B4-BE49-F238E27FC236}">
                    <a16:creationId xmlns:a16="http://schemas.microsoft.com/office/drawing/2014/main" id="{77C48643-9061-477B-D49C-7BCA80D86035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c</a:t>
                </a:r>
              </a:p>
            </p:txBody>
          </p:sp>
        </p:grpSp>
        <p:sp>
          <p:nvSpPr>
            <p:cNvPr id="55" name="Szövegdoboz 29">
              <a:extLst>
                <a:ext uri="{FF2B5EF4-FFF2-40B4-BE49-F238E27FC236}">
                  <a16:creationId xmlns:a16="http://schemas.microsoft.com/office/drawing/2014/main" id="{B8F17246-383B-2D29-A464-80E32857B2CB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6" name="Szövegdoboz 29">
              <a:extLst>
                <a:ext uri="{FF2B5EF4-FFF2-40B4-BE49-F238E27FC236}">
                  <a16:creationId xmlns:a16="http://schemas.microsoft.com/office/drawing/2014/main" id="{8B541757-6E8C-0D6F-9933-532E5C7B5F6F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168873-558C-72D9-F8E9-B50C060CC080}"/>
              </a:ext>
            </a:extLst>
          </p:cNvPr>
          <p:cNvGrpSpPr/>
          <p:nvPr/>
        </p:nvGrpSpPr>
        <p:grpSpPr>
          <a:xfrm>
            <a:off x="5679299" y="2126501"/>
            <a:ext cx="1026938" cy="369332"/>
            <a:chOff x="6122073" y="2362721"/>
            <a:chExt cx="1026938" cy="369332"/>
          </a:xfrm>
        </p:grpSpPr>
        <p:grpSp>
          <p:nvGrpSpPr>
            <p:cNvPr id="66" name="Csoportba foglalás 11">
              <a:extLst>
                <a:ext uri="{FF2B5EF4-FFF2-40B4-BE49-F238E27FC236}">
                  <a16:creationId xmlns:a16="http://schemas.microsoft.com/office/drawing/2014/main" id="{3E2F4BEB-68C6-5E48-E464-EB535CD6766C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69" name="Lekerekített téglalap 12">
                <a:extLst>
                  <a:ext uri="{FF2B5EF4-FFF2-40B4-BE49-F238E27FC236}">
                    <a16:creationId xmlns:a16="http://schemas.microsoft.com/office/drawing/2014/main" id="{8B631156-DCB1-C303-4DBB-02AFC055184B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0" name="Szövegdoboz 13">
                <a:extLst>
                  <a:ext uri="{FF2B5EF4-FFF2-40B4-BE49-F238E27FC236}">
                    <a16:creationId xmlns:a16="http://schemas.microsoft.com/office/drawing/2014/main" id="{5C01C564-E131-6BFF-D029-5247513908F0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e</a:t>
                </a:r>
              </a:p>
            </p:txBody>
          </p:sp>
        </p:grpSp>
        <p:sp>
          <p:nvSpPr>
            <p:cNvPr id="67" name="Szövegdoboz 29">
              <a:extLst>
                <a:ext uri="{FF2B5EF4-FFF2-40B4-BE49-F238E27FC236}">
                  <a16:creationId xmlns:a16="http://schemas.microsoft.com/office/drawing/2014/main" id="{17E2AD27-E1F8-B7B2-2E12-F6CFF0DEB1DF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68" name="Szövegdoboz 29">
              <a:extLst>
                <a:ext uri="{FF2B5EF4-FFF2-40B4-BE49-F238E27FC236}">
                  <a16:creationId xmlns:a16="http://schemas.microsoft.com/office/drawing/2014/main" id="{B46580B3-7F6B-1F66-05D6-B3D642BFD0FB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13A0860-40F3-81B0-9614-CB43B96642AE}"/>
              </a:ext>
            </a:extLst>
          </p:cNvPr>
          <p:cNvGrpSpPr/>
          <p:nvPr/>
        </p:nvGrpSpPr>
        <p:grpSpPr>
          <a:xfrm>
            <a:off x="6757727" y="1716172"/>
            <a:ext cx="904597" cy="369332"/>
            <a:chOff x="7056880" y="1951692"/>
            <a:chExt cx="904597" cy="369332"/>
          </a:xfrm>
        </p:grpSpPr>
        <p:grpSp>
          <p:nvGrpSpPr>
            <p:cNvPr id="72" name="Csoportba foglalás 14">
              <a:extLst>
                <a:ext uri="{FF2B5EF4-FFF2-40B4-BE49-F238E27FC236}">
                  <a16:creationId xmlns:a16="http://schemas.microsoft.com/office/drawing/2014/main" id="{C969E32A-DBD5-986B-01E8-8ABE9E18FFE9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75" name="Lekerekített téglalap 15">
                <a:extLst>
                  <a:ext uri="{FF2B5EF4-FFF2-40B4-BE49-F238E27FC236}">
                    <a16:creationId xmlns:a16="http://schemas.microsoft.com/office/drawing/2014/main" id="{D04D0317-CFDE-CBAC-05BC-0662E7928EC0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6" name="Szövegdoboz 16">
                <a:extLst>
                  <a:ext uri="{FF2B5EF4-FFF2-40B4-BE49-F238E27FC236}">
                    <a16:creationId xmlns:a16="http://schemas.microsoft.com/office/drawing/2014/main" id="{0746AF1D-835B-89BC-7146-B6B4AA8B764C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f</a:t>
                </a:r>
              </a:p>
            </p:txBody>
          </p:sp>
        </p:grpSp>
        <p:sp>
          <p:nvSpPr>
            <p:cNvPr id="73" name="Szövegdoboz 29">
              <a:extLst>
                <a:ext uri="{FF2B5EF4-FFF2-40B4-BE49-F238E27FC236}">
                  <a16:creationId xmlns:a16="http://schemas.microsoft.com/office/drawing/2014/main" id="{92DEE698-6ADB-9BB5-9416-E623ED43D259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chemeClr val="accent1"/>
                  </a:solidFill>
                </a:rPr>
                <a:t>G2</a:t>
              </a:r>
            </a:p>
          </p:txBody>
        </p:sp>
        <p:sp>
          <p:nvSpPr>
            <p:cNvPr id="74" name="Szövegdoboz 29">
              <a:extLst>
                <a:ext uri="{FF2B5EF4-FFF2-40B4-BE49-F238E27FC236}">
                  <a16:creationId xmlns:a16="http://schemas.microsoft.com/office/drawing/2014/main" id="{FBF679AA-5CF1-0CE8-7E59-8E8F11149B90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9C40B1-3C83-2849-A12E-3F2A1AF9FF84}"/>
              </a:ext>
            </a:extLst>
          </p:cNvPr>
          <p:cNvGrpSpPr/>
          <p:nvPr/>
        </p:nvGrpSpPr>
        <p:grpSpPr>
          <a:xfrm>
            <a:off x="2528670" y="3661270"/>
            <a:ext cx="1211145" cy="338554"/>
            <a:chOff x="3019858" y="2034289"/>
            <a:chExt cx="1211145" cy="3385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8FB183-DCF8-9F16-008F-241659BBB6BE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E504A8-9D19-CDC0-B952-68BAA0915E67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a’</a:t>
                </a:r>
                <a:endParaRPr lang="en-US" sz="1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202212B-D423-C236-78A3-160407C84788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564C3B-1C4F-CEC4-5159-77100DE83438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A18869-C299-D510-5A99-7668A889A89E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a”</a:t>
                </a:r>
                <a:endParaRPr lang="en-US" sz="16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4659DF-1D64-C4D4-255F-32573536F5AE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322BF29-C4CC-5B52-62C6-39939AED0B81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5314A4-E617-C7DC-494A-4FE6034EE47D}"/>
              </a:ext>
            </a:extLst>
          </p:cNvPr>
          <p:cNvGrpSpPr/>
          <p:nvPr/>
        </p:nvGrpSpPr>
        <p:grpSpPr>
          <a:xfrm>
            <a:off x="4586485" y="3185364"/>
            <a:ext cx="1233251" cy="338554"/>
            <a:chOff x="2997752" y="2034289"/>
            <a:chExt cx="1233251" cy="3385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DF8207-8E99-678B-34A5-3B0017895536}"/>
                </a:ext>
              </a:extLst>
            </p:cNvPr>
            <p:cNvGrpSpPr/>
            <p:nvPr/>
          </p:nvGrpSpPr>
          <p:grpSpPr>
            <a:xfrm>
              <a:off x="2997752" y="2034289"/>
              <a:ext cx="352784" cy="338554"/>
              <a:chOff x="3089506" y="2495833"/>
              <a:chExt cx="352784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7A5459-58D0-B9B1-3509-EBA9B9BA4161}"/>
                  </a:ext>
                </a:extLst>
              </p:cNvPr>
              <p:cNvSpPr txBox="1"/>
              <p:nvPr/>
            </p:nvSpPr>
            <p:spPr>
              <a:xfrm>
                <a:off x="3089506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b’</a:t>
                </a:r>
                <a:endParaRPr lang="en-US" sz="1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E113AD-B9FD-031F-7EAF-451A81BBC08E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83A0766-4270-8720-B024-C778FF88A0BC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A752B9-87A6-C04F-283A-F601E21AADC5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b”</a:t>
                </a:r>
                <a:endParaRPr lang="en-US" sz="1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1A5CA62-3F85-0A80-C423-8E2E4FC48A5C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3924844-86F7-C03D-6791-8B4BAB38E007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3350536" y="2203566"/>
              <a:ext cx="4650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CCC526-A823-687D-3C92-29BA3AB16A58}"/>
              </a:ext>
            </a:extLst>
          </p:cNvPr>
          <p:cNvGrpSpPr/>
          <p:nvPr/>
        </p:nvGrpSpPr>
        <p:grpSpPr>
          <a:xfrm>
            <a:off x="4683359" y="4487330"/>
            <a:ext cx="1211145" cy="338554"/>
            <a:chOff x="3019858" y="2034289"/>
            <a:chExt cx="1211145" cy="33855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861E73E-5B3A-563B-DFF0-B1911B6AE45A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3211903-0EB5-FA0D-752F-2DF68C4CD759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c’</a:t>
                </a:r>
                <a:endParaRPr lang="en-US" sz="16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CA71C16-4219-4E2D-A911-7CA843D50387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98D0FCC-9D31-FA1C-8900-A4E4F09D84A4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6248028-FD6D-91F8-11D0-A3811E3C854B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c”</a:t>
                </a:r>
                <a:endParaRPr lang="en-US" sz="1600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0FA97BB-47FF-5D3C-EA3C-48B191756073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587A3B8-9C40-0899-8D6E-12401D72BA89}"/>
                </a:ext>
              </a:extLst>
            </p:cNvPr>
            <p:cNvCxnSpPr>
              <a:stCxn id="97" idx="3"/>
              <a:endCxn id="95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876B409-5724-0211-CB4C-3AA47EE197D1}"/>
              </a:ext>
            </a:extLst>
          </p:cNvPr>
          <p:cNvGrpSpPr/>
          <p:nvPr/>
        </p:nvGrpSpPr>
        <p:grpSpPr>
          <a:xfrm>
            <a:off x="6937440" y="3200753"/>
            <a:ext cx="1211145" cy="338554"/>
            <a:chOff x="3019858" y="2034289"/>
            <a:chExt cx="1211145" cy="33855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8F03EFC-D2C6-5872-33F1-E15AF931CAB6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31D1D56-9453-E9E7-E3C6-1E5CFC32C36C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d’</a:t>
                </a:r>
                <a:endParaRPr lang="en-US" sz="16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DBD287D-0400-162E-DEB9-02A1A293DF3B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EAA3EC7-AE46-EED9-6D08-4B662B44DC91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018EFFE-BBAA-60C4-E84B-78A87F969507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d”</a:t>
                </a:r>
                <a:endParaRPr lang="en-US" sz="16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58DF3C2-38F4-9804-25B3-5F96C290C8FA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A699460-1971-FAFB-B394-55658D0247FE}"/>
                </a:ext>
              </a:extLst>
            </p:cNvPr>
            <p:cNvCxnSpPr>
              <a:stCxn id="140" idx="3"/>
              <a:endCxn id="138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9A2753C-0CA8-47B6-F7E7-FC3F827F7EE6}"/>
              </a:ext>
            </a:extLst>
          </p:cNvPr>
          <p:cNvGrpSpPr/>
          <p:nvPr/>
        </p:nvGrpSpPr>
        <p:grpSpPr>
          <a:xfrm>
            <a:off x="7201803" y="4079527"/>
            <a:ext cx="1211145" cy="338554"/>
            <a:chOff x="3019858" y="2034289"/>
            <a:chExt cx="1211145" cy="33855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98637D0-883C-43FD-F939-7A953DADE899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DD3FDF8-F484-D722-DD8E-AF6F0B878715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e’</a:t>
                </a:r>
                <a:endParaRPr lang="en-US" sz="1600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B18BA83D-8471-915B-A64B-C431CFDA8D8E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EB82A4A-6300-0B8D-2362-F3683EE16F3F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5D23CC6-24C0-2893-D71E-488B4F22F6BF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e”</a:t>
                </a:r>
                <a:endParaRPr lang="en-US" sz="1600" dirty="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E302F02-3347-FA38-A2CA-DCE8021E990C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B632A82D-936D-CDE1-0FE7-5AD6B560BF1D}"/>
                </a:ext>
              </a:extLst>
            </p:cNvPr>
            <p:cNvCxnSpPr>
              <a:stCxn id="148" idx="3"/>
              <a:endCxn id="146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D4E0002-1964-0734-9079-1C09F4A4B782}"/>
              </a:ext>
            </a:extLst>
          </p:cNvPr>
          <p:cNvGrpSpPr/>
          <p:nvPr/>
        </p:nvGrpSpPr>
        <p:grpSpPr>
          <a:xfrm>
            <a:off x="8807475" y="3507382"/>
            <a:ext cx="1211145" cy="338554"/>
            <a:chOff x="3019858" y="2034289"/>
            <a:chExt cx="1211145" cy="338554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87AB6F6-2930-0AC2-E196-EFBA0CEA4E53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C16C2AD2-7449-25F9-778B-C553C34B25C8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f’</a:t>
                </a:r>
                <a:endParaRPr lang="en-US" sz="1600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EFD3AC4-5F3E-1AA5-C318-B72C24A67717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6092C76-C91A-9472-03ED-74DA326E4F18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4BF233C-9944-ABC1-5A68-18108A08026C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f”</a:t>
                </a:r>
                <a:endParaRPr lang="en-US" sz="1600" dirty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E48791D1-BA22-B88B-A360-0ABFEE2E8E93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CF7E6640-2CD1-DDDE-503C-D0B59C9AFE4A}"/>
                </a:ext>
              </a:extLst>
            </p:cNvPr>
            <p:cNvCxnSpPr>
              <a:stCxn id="156" idx="3"/>
              <a:endCxn id="154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8927A5A5-FF08-8319-BB27-BD95B4F47392}"/>
              </a:ext>
            </a:extLst>
          </p:cNvPr>
          <p:cNvCxnSpPr>
            <a:cxnSpLocks/>
            <a:stCxn id="13" idx="6"/>
            <a:endCxn id="96" idx="2"/>
          </p:cNvCxnSpPr>
          <p:nvPr/>
        </p:nvCxnSpPr>
        <p:spPr>
          <a:xfrm>
            <a:off x="3652270" y="3845936"/>
            <a:ext cx="1056662" cy="8260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BD7744C-F6D2-7909-2322-F015B8FCD5FB}"/>
              </a:ext>
            </a:extLst>
          </p:cNvPr>
          <p:cNvCxnSpPr>
            <a:cxnSpLocks/>
            <a:stCxn id="13" idx="6"/>
            <a:endCxn id="139" idx="2"/>
          </p:cNvCxnSpPr>
          <p:nvPr/>
        </p:nvCxnSpPr>
        <p:spPr>
          <a:xfrm flipV="1">
            <a:off x="3652270" y="3385419"/>
            <a:ext cx="3310743" cy="4605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2EE625EF-C6D4-E05C-939C-CA53DD32CC90}"/>
              </a:ext>
            </a:extLst>
          </p:cNvPr>
          <p:cNvCxnSpPr>
            <a:cxnSpLocks/>
            <a:stCxn id="13" idx="6"/>
            <a:endCxn id="147" idx="2"/>
          </p:cNvCxnSpPr>
          <p:nvPr/>
        </p:nvCxnSpPr>
        <p:spPr>
          <a:xfrm>
            <a:off x="3652270" y="3845936"/>
            <a:ext cx="3575106" cy="41825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1D9B77F4-58D5-E91E-5FC4-9179E1A630E8}"/>
              </a:ext>
            </a:extLst>
          </p:cNvPr>
          <p:cNvCxnSpPr>
            <a:cxnSpLocks/>
            <a:stCxn id="13" idx="6"/>
            <a:endCxn id="155" idx="2"/>
          </p:cNvCxnSpPr>
          <p:nvPr/>
        </p:nvCxnSpPr>
        <p:spPr>
          <a:xfrm flipV="1">
            <a:off x="3652270" y="3692048"/>
            <a:ext cx="5180778" cy="1538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402A02-8B60-266D-30A9-9D745E77D373}"/>
              </a:ext>
            </a:extLst>
          </p:cNvPr>
          <p:cNvCxnSpPr>
            <a:cxnSpLocks/>
            <a:stCxn id="23" idx="6"/>
            <a:endCxn id="139" idx="2"/>
          </p:cNvCxnSpPr>
          <p:nvPr/>
        </p:nvCxnSpPr>
        <p:spPr>
          <a:xfrm>
            <a:off x="5732191" y="3370030"/>
            <a:ext cx="1230822" cy="153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5AE72850-9661-A40E-0F0F-693CC5293D23}"/>
              </a:ext>
            </a:extLst>
          </p:cNvPr>
          <p:cNvCxnSpPr>
            <a:cxnSpLocks/>
            <a:stCxn id="23" idx="6"/>
            <a:endCxn id="155" idx="2"/>
          </p:cNvCxnSpPr>
          <p:nvPr/>
        </p:nvCxnSpPr>
        <p:spPr>
          <a:xfrm>
            <a:off x="5732191" y="3370030"/>
            <a:ext cx="3100857" cy="32201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400B84E1-43FA-27BD-437E-8017345C20D9}"/>
              </a:ext>
            </a:extLst>
          </p:cNvPr>
          <p:cNvCxnSpPr>
            <a:cxnSpLocks/>
            <a:stCxn id="23" idx="6"/>
            <a:endCxn id="147" idx="2"/>
          </p:cNvCxnSpPr>
          <p:nvPr/>
        </p:nvCxnSpPr>
        <p:spPr>
          <a:xfrm>
            <a:off x="5732191" y="3370030"/>
            <a:ext cx="1495185" cy="8941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590F1E3-F2C3-0D03-CBF5-98926F415876}"/>
              </a:ext>
            </a:extLst>
          </p:cNvPr>
          <p:cNvCxnSpPr>
            <a:cxnSpLocks/>
            <a:stCxn id="94" idx="6"/>
            <a:endCxn id="147" idx="2"/>
          </p:cNvCxnSpPr>
          <p:nvPr/>
        </p:nvCxnSpPr>
        <p:spPr>
          <a:xfrm flipV="1">
            <a:off x="5806959" y="4264193"/>
            <a:ext cx="1420417" cy="40780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1A88BBE5-51DA-0CD2-6320-64DBB8BD43BF}"/>
              </a:ext>
            </a:extLst>
          </p:cNvPr>
          <p:cNvCxnSpPr>
            <a:cxnSpLocks/>
            <a:stCxn id="94" idx="6"/>
            <a:endCxn id="155" idx="2"/>
          </p:cNvCxnSpPr>
          <p:nvPr/>
        </p:nvCxnSpPr>
        <p:spPr>
          <a:xfrm flipV="1">
            <a:off x="5806959" y="3692048"/>
            <a:ext cx="3026089" cy="9799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D9A2DFC1-B2E7-29C5-6B96-DD07845B34FF}"/>
              </a:ext>
            </a:extLst>
          </p:cNvPr>
          <p:cNvGrpSpPr/>
          <p:nvPr/>
        </p:nvGrpSpPr>
        <p:grpSpPr>
          <a:xfrm>
            <a:off x="1554480" y="4603340"/>
            <a:ext cx="690432" cy="618900"/>
            <a:chOff x="1554480" y="4603340"/>
            <a:chExt cx="690432" cy="618900"/>
          </a:xfrm>
        </p:grpSpPr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0F5506C9-937D-247F-26CF-6A4EFA0D3386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D’</a:t>
              </a:r>
              <a:endParaRPr lang="en-US" sz="2400" b="1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5253321D-0F40-3A66-9907-56F559266F34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DC484AA-C711-C7F5-24DE-6B3F12E6FCF8}"/>
              </a:ext>
            </a:extLst>
          </p:cNvPr>
          <p:cNvGrpSpPr/>
          <p:nvPr/>
        </p:nvGrpSpPr>
        <p:grpSpPr>
          <a:xfrm>
            <a:off x="10474960" y="4591558"/>
            <a:ext cx="690432" cy="618900"/>
            <a:chOff x="1554480" y="4603340"/>
            <a:chExt cx="690432" cy="6189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B231AF1D-7A9A-2CD2-CD5E-75AF8191DEFD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8252BF75-07F3-2199-325D-D20449953872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D”</a:t>
              </a:r>
              <a:endParaRPr lang="en-US" sz="2400" b="1" dirty="0"/>
            </a:p>
          </p:txBody>
        </p:sp>
      </p:grp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666B718F-296E-1674-052E-01FAB2A11FC9}"/>
              </a:ext>
            </a:extLst>
          </p:cNvPr>
          <p:cNvCxnSpPr>
            <a:cxnSpLocks/>
            <a:stCxn id="262" idx="2"/>
            <a:endCxn id="254" idx="6"/>
          </p:cNvCxnSpPr>
          <p:nvPr/>
        </p:nvCxnSpPr>
        <p:spPr>
          <a:xfrm flipH="1">
            <a:off x="2173380" y="4901008"/>
            <a:ext cx="8301580" cy="11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4B629BD0-F91E-ECD8-8266-6B5C7092CF76}"/>
              </a:ext>
            </a:extLst>
          </p:cNvPr>
          <p:cNvCxnSpPr>
            <a:cxnSpLocks/>
            <a:stCxn id="254" idx="6"/>
            <a:endCxn id="7" idx="2"/>
          </p:cNvCxnSpPr>
          <p:nvPr/>
        </p:nvCxnSpPr>
        <p:spPr>
          <a:xfrm flipV="1">
            <a:off x="2173380" y="3845936"/>
            <a:ext cx="380863" cy="106685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480F9E28-B40C-AE8D-897E-5C449124C6A3}"/>
              </a:ext>
            </a:extLst>
          </p:cNvPr>
          <p:cNvCxnSpPr>
            <a:cxnSpLocks/>
            <a:stCxn id="254" idx="6"/>
            <a:endCxn id="25" idx="2"/>
          </p:cNvCxnSpPr>
          <p:nvPr/>
        </p:nvCxnSpPr>
        <p:spPr>
          <a:xfrm flipV="1">
            <a:off x="2173380" y="3370030"/>
            <a:ext cx="2460784" cy="15427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4A58448B-DCD5-2A99-E1A5-0643266677C8}"/>
              </a:ext>
            </a:extLst>
          </p:cNvPr>
          <p:cNvCxnSpPr>
            <a:cxnSpLocks/>
            <a:stCxn id="254" idx="6"/>
            <a:endCxn id="96" idx="2"/>
          </p:cNvCxnSpPr>
          <p:nvPr/>
        </p:nvCxnSpPr>
        <p:spPr>
          <a:xfrm flipV="1">
            <a:off x="2173380" y="4671996"/>
            <a:ext cx="2535552" cy="2407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46879D41-E278-2E43-CCDD-F6CFA399E716}"/>
              </a:ext>
            </a:extLst>
          </p:cNvPr>
          <p:cNvCxnSpPr>
            <a:cxnSpLocks/>
            <a:stCxn id="254" idx="6"/>
            <a:endCxn id="139" idx="2"/>
          </p:cNvCxnSpPr>
          <p:nvPr/>
        </p:nvCxnSpPr>
        <p:spPr>
          <a:xfrm flipV="1">
            <a:off x="2173380" y="3385419"/>
            <a:ext cx="4789633" cy="152737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B5B47E9E-8002-6D9C-C8DC-3DD3B0A33D94}"/>
              </a:ext>
            </a:extLst>
          </p:cNvPr>
          <p:cNvCxnSpPr>
            <a:cxnSpLocks/>
            <a:stCxn id="254" idx="6"/>
            <a:endCxn id="147" idx="2"/>
          </p:cNvCxnSpPr>
          <p:nvPr/>
        </p:nvCxnSpPr>
        <p:spPr>
          <a:xfrm flipV="1">
            <a:off x="2173380" y="4264193"/>
            <a:ext cx="5053996" cy="64859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36F30F89-E2E0-7DA1-8BD8-F4CA74F7BAF2}"/>
              </a:ext>
            </a:extLst>
          </p:cNvPr>
          <p:cNvCxnSpPr>
            <a:cxnSpLocks/>
            <a:stCxn id="23" idx="6"/>
            <a:endCxn id="262" idx="2"/>
          </p:cNvCxnSpPr>
          <p:nvPr/>
        </p:nvCxnSpPr>
        <p:spPr>
          <a:xfrm>
            <a:off x="5732191" y="3370030"/>
            <a:ext cx="4742769" cy="15309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0B39C81A-08F0-2855-B4C7-43A0B8775AE9}"/>
              </a:ext>
            </a:extLst>
          </p:cNvPr>
          <p:cNvCxnSpPr>
            <a:cxnSpLocks/>
            <a:stCxn id="102" idx="6"/>
            <a:endCxn id="262" idx="2"/>
          </p:cNvCxnSpPr>
          <p:nvPr/>
        </p:nvCxnSpPr>
        <p:spPr>
          <a:xfrm>
            <a:off x="8061040" y="3385419"/>
            <a:ext cx="2413920" cy="15155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A863C4F5-9274-E405-E763-653AAEC220EE}"/>
              </a:ext>
            </a:extLst>
          </p:cNvPr>
          <p:cNvCxnSpPr>
            <a:cxnSpLocks/>
            <a:stCxn id="145" idx="6"/>
            <a:endCxn id="262" idx="2"/>
          </p:cNvCxnSpPr>
          <p:nvPr/>
        </p:nvCxnSpPr>
        <p:spPr>
          <a:xfrm>
            <a:off x="8325403" y="4264193"/>
            <a:ext cx="2149557" cy="6368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8FCD22CE-DF41-E10D-CE87-0A5B4C8B8192}"/>
              </a:ext>
            </a:extLst>
          </p:cNvPr>
          <p:cNvCxnSpPr>
            <a:cxnSpLocks/>
            <a:stCxn id="153" idx="6"/>
            <a:endCxn id="262" idx="2"/>
          </p:cNvCxnSpPr>
          <p:nvPr/>
        </p:nvCxnSpPr>
        <p:spPr>
          <a:xfrm>
            <a:off x="9931075" y="3692048"/>
            <a:ext cx="543885" cy="12089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91CD1A00-E47D-BB2C-4083-01532BEABF88}"/>
              </a:ext>
            </a:extLst>
          </p:cNvPr>
          <p:cNvCxnSpPr>
            <a:cxnSpLocks/>
            <a:stCxn id="13" idx="6"/>
            <a:endCxn id="262" idx="2"/>
          </p:cNvCxnSpPr>
          <p:nvPr/>
        </p:nvCxnSpPr>
        <p:spPr>
          <a:xfrm>
            <a:off x="3652270" y="3845936"/>
            <a:ext cx="6822690" cy="10550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080BA699-B4C4-E994-8BFE-FEE3D0C9653E}"/>
              </a:ext>
            </a:extLst>
          </p:cNvPr>
          <p:cNvCxnSpPr>
            <a:cxnSpLocks/>
            <a:stCxn id="94" idx="6"/>
            <a:endCxn id="262" idx="2"/>
          </p:cNvCxnSpPr>
          <p:nvPr/>
        </p:nvCxnSpPr>
        <p:spPr>
          <a:xfrm>
            <a:off x="5806959" y="4671996"/>
            <a:ext cx="4668001" cy="2290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D2D75173-A493-AEEA-8555-A11BE6B181E7}"/>
              </a:ext>
            </a:extLst>
          </p:cNvPr>
          <p:cNvCxnSpPr>
            <a:cxnSpLocks/>
            <a:stCxn id="145" idx="6"/>
            <a:endCxn id="155" idx="2"/>
          </p:cNvCxnSpPr>
          <p:nvPr/>
        </p:nvCxnSpPr>
        <p:spPr>
          <a:xfrm flipV="1">
            <a:off x="8325403" y="3692048"/>
            <a:ext cx="507645" cy="57214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Arrow Connector 315">
            <a:extLst>
              <a:ext uri="{FF2B5EF4-FFF2-40B4-BE49-F238E27FC236}">
                <a16:creationId xmlns:a16="http://schemas.microsoft.com/office/drawing/2014/main" id="{11A0492A-9A35-C7CE-7498-75D19E8D091A}"/>
              </a:ext>
            </a:extLst>
          </p:cNvPr>
          <p:cNvCxnSpPr>
            <a:cxnSpLocks/>
            <a:stCxn id="254" idx="6"/>
            <a:endCxn id="155" idx="2"/>
          </p:cNvCxnSpPr>
          <p:nvPr/>
        </p:nvCxnSpPr>
        <p:spPr>
          <a:xfrm flipV="1">
            <a:off x="2173380" y="3692048"/>
            <a:ext cx="6659668" cy="12207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3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94819-C8B0-A685-A9D7-31D8D0CE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ED0AD8-1C6F-BFCA-7CDF-F324EDFC6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80B641"/>
                </a:solidFill>
              </a:rPr>
              <a:t>Connection-based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r>
              <a:rPr lang="hu-HU" sz="3200" b="1" dirty="0">
                <a:solidFill>
                  <a:srgbClr val="80B641"/>
                </a:solidFill>
              </a:rPr>
              <a:t> – </a:t>
            </a:r>
            <a:r>
              <a:rPr lang="hu-HU" sz="3200" b="1" dirty="0" err="1">
                <a:solidFill>
                  <a:srgbClr val="80B641"/>
                </a:solidFill>
              </a:rPr>
              <a:t>Multiple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depots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831B7E-47F6-1AE4-7D37-F813603A9A0E}"/>
              </a:ext>
            </a:extLst>
          </p:cNvPr>
          <p:cNvGrpSpPr/>
          <p:nvPr/>
        </p:nvGrpSpPr>
        <p:grpSpPr>
          <a:xfrm>
            <a:off x="3111972" y="3336205"/>
            <a:ext cx="1211145" cy="338554"/>
            <a:chOff x="3019858" y="2034289"/>
            <a:chExt cx="1211145" cy="3385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78D824-7361-5CCB-DF54-A1AE99D77C46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F59177-73E5-8005-8FF3-4F0E28E253DA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a’</a:t>
                </a:r>
                <a:endParaRPr lang="en-US" sz="1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4A0819C-11E5-234A-8BFB-348AF574A562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8C1563-C937-1946-13F0-BD55AFFD3EE0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A3D311-BC2A-A470-4423-B223169282C5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a”</a:t>
                </a:r>
                <a:endParaRPr lang="en-US" sz="16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E957891-F35E-8B99-DCBE-E8722D3CB067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4404AA-91F5-9A22-178F-B8FE35D5A517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1A7753-7329-66E6-7C81-16E7F4B4D788}"/>
              </a:ext>
            </a:extLst>
          </p:cNvPr>
          <p:cNvGrpSpPr/>
          <p:nvPr/>
        </p:nvGrpSpPr>
        <p:grpSpPr>
          <a:xfrm>
            <a:off x="4978697" y="2851239"/>
            <a:ext cx="1233251" cy="338554"/>
            <a:chOff x="2997752" y="2034289"/>
            <a:chExt cx="1233251" cy="3385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943DF20-A0BE-6B02-34A5-7E4581DA584B}"/>
                </a:ext>
              </a:extLst>
            </p:cNvPr>
            <p:cNvGrpSpPr/>
            <p:nvPr/>
          </p:nvGrpSpPr>
          <p:grpSpPr>
            <a:xfrm>
              <a:off x="2997752" y="2034289"/>
              <a:ext cx="352784" cy="338554"/>
              <a:chOff x="3089506" y="2495833"/>
              <a:chExt cx="352784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64CA1A-6F34-F753-E1C6-3162961E3D71}"/>
                  </a:ext>
                </a:extLst>
              </p:cNvPr>
              <p:cNvSpPr txBox="1"/>
              <p:nvPr/>
            </p:nvSpPr>
            <p:spPr>
              <a:xfrm>
                <a:off x="3089506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b’</a:t>
                </a:r>
                <a:endParaRPr lang="en-US" sz="1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5ECDF6C-3567-098F-B710-9575772BEE17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12FB78B-A011-9D31-7195-A991BDC9DE02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BB34B7-FA10-DD77-A880-0DEF8BB098EA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b”</a:t>
                </a:r>
                <a:endParaRPr lang="en-US" sz="1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A97C432-C857-37AE-853C-ABD6916E00D2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42492CA-ED10-B5EF-83EB-A7ECA046E0A9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3350536" y="2203566"/>
              <a:ext cx="4650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50F2525-4378-BCEE-3C39-E614A8237D1A}"/>
              </a:ext>
            </a:extLst>
          </p:cNvPr>
          <p:cNvGrpSpPr/>
          <p:nvPr/>
        </p:nvGrpSpPr>
        <p:grpSpPr>
          <a:xfrm>
            <a:off x="5075571" y="4153205"/>
            <a:ext cx="1211145" cy="338554"/>
            <a:chOff x="3019858" y="2034289"/>
            <a:chExt cx="1211145" cy="33855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E3A5372-CAF7-FD4F-9C7E-08B98EA819E4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F3A4EBC-332A-AC7A-D764-80B4CEC8A67C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c’</a:t>
                </a:r>
                <a:endParaRPr lang="en-US" sz="16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6EB75DD-3224-CC88-3845-123D9FD5B126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E5160C6-0B0E-FB23-BA18-DA42DE13E459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285E130-F016-EA29-3DE6-53716FF8E4D2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c”</a:t>
                </a:r>
                <a:endParaRPr lang="en-US" sz="1600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30FC343C-B01B-14C2-858A-E88322F42686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D8BD599C-7574-18AF-201A-C7E3667B03A5}"/>
                </a:ext>
              </a:extLst>
            </p:cNvPr>
            <p:cNvCxnSpPr>
              <a:stCxn id="97" idx="3"/>
              <a:endCxn id="95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A71EBF9-F700-58B5-EF39-4013CAEDE6A0}"/>
              </a:ext>
            </a:extLst>
          </p:cNvPr>
          <p:cNvGrpSpPr/>
          <p:nvPr/>
        </p:nvGrpSpPr>
        <p:grpSpPr>
          <a:xfrm>
            <a:off x="7054620" y="2851239"/>
            <a:ext cx="1211145" cy="338554"/>
            <a:chOff x="3019858" y="2034289"/>
            <a:chExt cx="1211145" cy="33855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B429057-80E5-0599-A6E0-E47A2BBAD1F1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DFF315F-42AF-37D0-4CA8-4F3B93838A28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d’</a:t>
                </a:r>
                <a:endParaRPr lang="en-US" sz="16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A33D42C-390F-1585-0F08-0447EBF8C5BD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3D005FB-6ACA-CE2F-C23F-58399D37E14D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EAE84BC-E7BB-29D5-1B28-4DD79340DB60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d”</a:t>
                </a:r>
                <a:endParaRPr lang="en-US" sz="16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C47BEA5-14A2-27E6-FA6B-83AE0811912F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42092B0-7C3C-0D46-E0AF-064316FBB736}"/>
                </a:ext>
              </a:extLst>
            </p:cNvPr>
            <p:cNvCxnSpPr>
              <a:stCxn id="140" idx="3"/>
              <a:endCxn id="138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3562126E-3980-BB71-4246-C15F9F32A665}"/>
              </a:ext>
            </a:extLst>
          </p:cNvPr>
          <p:cNvCxnSpPr>
            <a:cxnSpLocks/>
            <a:stCxn id="13" idx="6"/>
            <a:endCxn id="96" idx="2"/>
          </p:cNvCxnSpPr>
          <p:nvPr/>
        </p:nvCxnSpPr>
        <p:spPr>
          <a:xfrm>
            <a:off x="4235572" y="3520871"/>
            <a:ext cx="865572" cy="817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D0982025-4B17-B0A3-06BB-A986AB8F1367}"/>
              </a:ext>
            </a:extLst>
          </p:cNvPr>
          <p:cNvCxnSpPr>
            <a:cxnSpLocks/>
            <a:stCxn id="13" idx="6"/>
            <a:endCxn id="139" idx="2"/>
          </p:cNvCxnSpPr>
          <p:nvPr/>
        </p:nvCxnSpPr>
        <p:spPr>
          <a:xfrm flipV="1">
            <a:off x="4235572" y="3035905"/>
            <a:ext cx="2844621" cy="48496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C9BC64ED-0D55-EF20-5C40-91FCF214B0E4}"/>
              </a:ext>
            </a:extLst>
          </p:cNvPr>
          <p:cNvCxnSpPr>
            <a:cxnSpLocks/>
            <a:stCxn id="23" idx="6"/>
            <a:endCxn id="139" idx="2"/>
          </p:cNvCxnSpPr>
          <p:nvPr/>
        </p:nvCxnSpPr>
        <p:spPr>
          <a:xfrm>
            <a:off x="6124403" y="3035905"/>
            <a:ext cx="95579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0F800FBC-6761-FC74-608F-68D6177BEDE9}"/>
              </a:ext>
            </a:extLst>
          </p:cNvPr>
          <p:cNvGrpSpPr/>
          <p:nvPr/>
        </p:nvGrpSpPr>
        <p:grpSpPr>
          <a:xfrm>
            <a:off x="1946692" y="4269215"/>
            <a:ext cx="690432" cy="618900"/>
            <a:chOff x="1554480" y="4603340"/>
            <a:chExt cx="690432" cy="618900"/>
          </a:xfrm>
        </p:grpSpPr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3E84D754-62FD-8C3B-2AF9-A67CA1AD88C1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D’</a:t>
              </a:r>
              <a:endParaRPr lang="en-US" sz="2400" b="1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5B3E2D17-CB32-D67A-5A5A-22E34EB4F9E0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B612325-777E-993D-6175-E6BC51A900C8}"/>
              </a:ext>
            </a:extLst>
          </p:cNvPr>
          <p:cNvGrpSpPr/>
          <p:nvPr/>
        </p:nvGrpSpPr>
        <p:grpSpPr>
          <a:xfrm>
            <a:off x="9206012" y="4269214"/>
            <a:ext cx="690432" cy="618900"/>
            <a:chOff x="1554480" y="4603340"/>
            <a:chExt cx="690432" cy="6189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2A3CA532-0421-7E75-DFFC-202402C39144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69644CC7-E229-8C17-6DDC-95582274AF8F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D”</a:t>
              </a:r>
              <a:endParaRPr lang="en-US" sz="2400" b="1" dirty="0"/>
            </a:p>
          </p:txBody>
        </p:sp>
      </p:grp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343EEDDD-4F76-299C-C855-73A60FC2FC6B}"/>
              </a:ext>
            </a:extLst>
          </p:cNvPr>
          <p:cNvCxnSpPr>
            <a:cxnSpLocks/>
            <a:stCxn id="262" idx="2"/>
            <a:endCxn id="254" idx="6"/>
          </p:cNvCxnSpPr>
          <p:nvPr/>
        </p:nvCxnSpPr>
        <p:spPr>
          <a:xfrm flipH="1">
            <a:off x="2565592" y="4578664"/>
            <a:ext cx="664042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48090D52-15FF-C6F6-1491-8066472B3DCB}"/>
              </a:ext>
            </a:extLst>
          </p:cNvPr>
          <p:cNvCxnSpPr>
            <a:cxnSpLocks/>
            <a:stCxn id="254" idx="6"/>
            <a:endCxn id="7" idx="2"/>
          </p:cNvCxnSpPr>
          <p:nvPr/>
        </p:nvCxnSpPr>
        <p:spPr>
          <a:xfrm flipV="1">
            <a:off x="2565592" y="3520871"/>
            <a:ext cx="571953" cy="10577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AE1BF892-2668-0750-0CAD-E9F742528E4A}"/>
              </a:ext>
            </a:extLst>
          </p:cNvPr>
          <p:cNvCxnSpPr>
            <a:cxnSpLocks/>
            <a:stCxn id="254" idx="6"/>
            <a:endCxn id="25" idx="2"/>
          </p:cNvCxnSpPr>
          <p:nvPr/>
        </p:nvCxnSpPr>
        <p:spPr>
          <a:xfrm flipV="1">
            <a:off x="2565592" y="3035905"/>
            <a:ext cx="2460784" cy="15427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D8EAA618-FEBD-E695-12FC-6C251A84A07F}"/>
              </a:ext>
            </a:extLst>
          </p:cNvPr>
          <p:cNvCxnSpPr>
            <a:cxnSpLocks/>
            <a:stCxn id="254" idx="6"/>
            <a:endCxn id="96" idx="2"/>
          </p:cNvCxnSpPr>
          <p:nvPr/>
        </p:nvCxnSpPr>
        <p:spPr>
          <a:xfrm flipV="1">
            <a:off x="2565592" y="4337871"/>
            <a:ext cx="2535552" cy="24079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804F224C-B360-4E43-97B6-E40652FF58C1}"/>
              </a:ext>
            </a:extLst>
          </p:cNvPr>
          <p:cNvCxnSpPr>
            <a:cxnSpLocks/>
            <a:stCxn id="254" idx="6"/>
            <a:endCxn id="139" idx="2"/>
          </p:cNvCxnSpPr>
          <p:nvPr/>
        </p:nvCxnSpPr>
        <p:spPr>
          <a:xfrm flipV="1">
            <a:off x="2565592" y="3035905"/>
            <a:ext cx="4514601" cy="15427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CEDD74FA-55D7-AF5B-68DE-B18B6A604324}"/>
              </a:ext>
            </a:extLst>
          </p:cNvPr>
          <p:cNvCxnSpPr>
            <a:cxnSpLocks/>
            <a:stCxn id="23" idx="6"/>
            <a:endCxn id="262" idx="2"/>
          </p:cNvCxnSpPr>
          <p:nvPr/>
        </p:nvCxnSpPr>
        <p:spPr>
          <a:xfrm>
            <a:off x="6124403" y="3035905"/>
            <a:ext cx="3081609" cy="15427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257EDA71-90EE-D72C-2277-38E54761A42C}"/>
              </a:ext>
            </a:extLst>
          </p:cNvPr>
          <p:cNvCxnSpPr>
            <a:cxnSpLocks/>
            <a:stCxn id="102" idx="6"/>
            <a:endCxn id="262" idx="2"/>
          </p:cNvCxnSpPr>
          <p:nvPr/>
        </p:nvCxnSpPr>
        <p:spPr>
          <a:xfrm>
            <a:off x="8178220" y="3035905"/>
            <a:ext cx="1027792" cy="15427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EFEAF54B-5D19-9A87-7B70-3A1C04FA10FC}"/>
              </a:ext>
            </a:extLst>
          </p:cNvPr>
          <p:cNvCxnSpPr>
            <a:cxnSpLocks/>
            <a:stCxn id="13" idx="6"/>
            <a:endCxn id="262" idx="2"/>
          </p:cNvCxnSpPr>
          <p:nvPr/>
        </p:nvCxnSpPr>
        <p:spPr>
          <a:xfrm>
            <a:off x="4235572" y="3520871"/>
            <a:ext cx="4970440" cy="10577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61C5E755-0877-619C-3B6B-5C5DBAFD05A4}"/>
              </a:ext>
            </a:extLst>
          </p:cNvPr>
          <p:cNvCxnSpPr>
            <a:cxnSpLocks/>
            <a:stCxn id="94" idx="6"/>
            <a:endCxn id="262" idx="2"/>
          </p:cNvCxnSpPr>
          <p:nvPr/>
        </p:nvCxnSpPr>
        <p:spPr>
          <a:xfrm>
            <a:off x="6199171" y="4337871"/>
            <a:ext cx="3006841" cy="24079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805EC-980D-DA10-FD9F-CF4EA24E2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773BB3-D333-2873-8889-D3A9B327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80B641"/>
                </a:solidFill>
              </a:rPr>
              <a:t>Connection-based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r>
              <a:rPr lang="hu-HU" sz="3200" b="1" dirty="0">
                <a:solidFill>
                  <a:srgbClr val="80B641"/>
                </a:solidFill>
              </a:rPr>
              <a:t> – </a:t>
            </a:r>
            <a:r>
              <a:rPr lang="hu-HU" sz="3200" b="1" dirty="0" err="1">
                <a:solidFill>
                  <a:srgbClr val="80B641"/>
                </a:solidFill>
              </a:rPr>
              <a:t>Multiple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depots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5BBCD3-315F-33FD-64A5-2F7BB6C14F9B}"/>
              </a:ext>
            </a:extLst>
          </p:cNvPr>
          <p:cNvGrpSpPr/>
          <p:nvPr/>
        </p:nvGrpSpPr>
        <p:grpSpPr>
          <a:xfrm>
            <a:off x="5043664" y="2203825"/>
            <a:ext cx="1211145" cy="338554"/>
            <a:chOff x="3019858" y="2034289"/>
            <a:chExt cx="1211145" cy="3385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394E7DC-5B81-F80D-6ED2-0526ED593748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1C543D-C021-2FE8-9132-6742C69D7572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a’</a:t>
                </a:r>
                <a:endParaRPr lang="en-US" sz="1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CF3D99A-AA55-9478-13BD-4B23C4EC595B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85FC2B-93CD-3D96-0CCD-890861CD9A9C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A514F6-ED14-78D9-2545-5FE57ECBC5ED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a”</a:t>
                </a:r>
                <a:endParaRPr lang="en-US" sz="16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3040A74-1A83-4181-3877-5F184F54B61C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ABD7686-F1B1-A580-1DE0-6D5DEA7C8FB8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9B343F-E64E-0793-11EE-1434F2BF193D}"/>
              </a:ext>
            </a:extLst>
          </p:cNvPr>
          <p:cNvGrpSpPr/>
          <p:nvPr/>
        </p:nvGrpSpPr>
        <p:grpSpPr>
          <a:xfrm>
            <a:off x="5017161" y="2775211"/>
            <a:ext cx="1233251" cy="338554"/>
            <a:chOff x="2997752" y="2034289"/>
            <a:chExt cx="1233251" cy="3385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DDFF272-9B15-E337-E639-7A512B6E56C4}"/>
                </a:ext>
              </a:extLst>
            </p:cNvPr>
            <p:cNvGrpSpPr/>
            <p:nvPr/>
          </p:nvGrpSpPr>
          <p:grpSpPr>
            <a:xfrm>
              <a:off x="2997752" y="2034289"/>
              <a:ext cx="352784" cy="338554"/>
              <a:chOff x="3089506" y="2495833"/>
              <a:chExt cx="352784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736A04-42C9-A01C-FE1B-44DB69207244}"/>
                  </a:ext>
                </a:extLst>
              </p:cNvPr>
              <p:cNvSpPr txBox="1"/>
              <p:nvPr/>
            </p:nvSpPr>
            <p:spPr>
              <a:xfrm>
                <a:off x="3089506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b’</a:t>
                </a:r>
                <a:endParaRPr lang="en-US" sz="1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E6818AA-BF00-2975-E695-CA39EA6220D2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D91FD5-C5CD-6981-632A-69033DEFF658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5CA800-5C26-C2EE-94A6-4CC02E3F628A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b”</a:t>
                </a:r>
                <a:endParaRPr lang="en-US" sz="1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7820844-68F1-7B28-7380-2152BC66AB85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639E382-051D-1F79-95FB-0A8B3ED5A986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3350536" y="2203566"/>
              <a:ext cx="4650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2C0CF03-B80C-DA77-15B6-6B9E85357A0A}"/>
              </a:ext>
            </a:extLst>
          </p:cNvPr>
          <p:cNvGrpSpPr/>
          <p:nvPr/>
        </p:nvGrpSpPr>
        <p:grpSpPr>
          <a:xfrm>
            <a:off x="5051008" y="3327448"/>
            <a:ext cx="1211145" cy="338554"/>
            <a:chOff x="3019858" y="2034289"/>
            <a:chExt cx="1211145" cy="33855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3FF60AF-0153-7EC6-2070-E892D0729E3C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22CE067-5FB3-3828-02DE-4BE3F4112E4C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c’</a:t>
                </a:r>
                <a:endParaRPr lang="en-US" sz="16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88F06A0-C18A-BD71-953D-E0CCD6B436E0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D93DC25-0CD8-3172-7DCC-57F1937C712A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97E0056-FE8F-72F6-EADF-08EF141DEE11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c”</a:t>
                </a:r>
                <a:endParaRPr lang="en-US" sz="1600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4C48379-D22A-AFAE-6801-FEFF6D4892B2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F0F841B-B5F1-6088-0620-1DD7992A6AD5}"/>
                </a:ext>
              </a:extLst>
            </p:cNvPr>
            <p:cNvCxnSpPr>
              <a:stCxn id="97" idx="3"/>
              <a:endCxn id="95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8E61BC8-F862-C408-E926-46B35DA5C59A}"/>
              </a:ext>
            </a:extLst>
          </p:cNvPr>
          <p:cNvGrpSpPr/>
          <p:nvPr/>
        </p:nvGrpSpPr>
        <p:grpSpPr>
          <a:xfrm>
            <a:off x="5038874" y="3865303"/>
            <a:ext cx="1211145" cy="338554"/>
            <a:chOff x="3019858" y="2034289"/>
            <a:chExt cx="1211145" cy="33855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326BECC-21BB-4B21-7D27-A571BF0F356D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B553401-68AA-DDBD-69D6-26B98D8B0015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d’</a:t>
                </a:r>
                <a:endParaRPr lang="en-US" sz="16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A1A9EAD-C14E-408B-FCE6-0B0338F91C90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1DAF992-9058-D8B5-C906-D42C8B316919}"/>
                </a:ext>
              </a:extLst>
            </p:cNvPr>
            <p:cNvGrpSpPr/>
            <p:nvPr/>
          </p:nvGrpSpPr>
          <p:grpSpPr>
            <a:xfrm>
              <a:off x="3815580" y="2034289"/>
              <a:ext cx="415423" cy="338554"/>
              <a:chOff x="3114412" y="2495833"/>
              <a:chExt cx="415423" cy="338554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6AF86C9-D545-BB84-9BC1-6A4EE14E9244}"/>
                  </a:ext>
                </a:extLst>
              </p:cNvPr>
              <p:cNvSpPr txBox="1"/>
              <p:nvPr/>
            </p:nvSpPr>
            <p:spPr>
              <a:xfrm>
                <a:off x="3114412" y="2495833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d”</a:t>
                </a:r>
                <a:endParaRPr lang="en-US" sz="16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65F03DC-AE1C-9C21-10BC-4EC631DF5987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DE422E3-31FF-948D-8470-8A133A459A9D}"/>
                </a:ext>
              </a:extLst>
            </p:cNvPr>
            <p:cNvCxnSpPr>
              <a:stCxn id="140" idx="3"/>
              <a:endCxn id="138" idx="1"/>
            </p:cNvCxnSpPr>
            <p:nvPr/>
          </p:nvCxnSpPr>
          <p:spPr>
            <a:xfrm>
              <a:off x="3372642" y="2203566"/>
              <a:ext cx="4429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A2610F7B-4DEB-D068-7AEF-90D4595AD486}"/>
              </a:ext>
            </a:extLst>
          </p:cNvPr>
          <p:cNvCxnSpPr>
            <a:cxnSpLocks/>
            <a:stCxn id="13" idx="6"/>
            <a:endCxn id="96" idx="2"/>
          </p:cNvCxnSpPr>
          <p:nvPr/>
        </p:nvCxnSpPr>
        <p:spPr>
          <a:xfrm flipH="1">
            <a:off x="5076581" y="2388491"/>
            <a:ext cx="1090683" cy="112362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023AF25E-82EE-D47C-6E83-B60A2863CD2F}"/>
              </a:ext>
            </a:extLst>
          </p:cNvPr>
          <p:cNvCxnSpPr>
            <a:cxnSpLocks/>
            <a:stCxn id="13" idx="6"/>
            <a:endCxn id="139" idx="2"/>
          </p:cNvCxnSpPr>
          <p:nvPr/>
        </p:nvCxnSpPr>
        <p:spPr>
          <a:xfrm flipH="1">
            <a:off x="5064447" y="2388491"/>
            <a:ext cx="1102817" cy="166147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C4334D45-42C5-070E-DE45-410E126A6E6D}"/>
              </a:ext>
            </a:extLst>
          </p:cNvPr>
          <p:cNvCxnSpPr>
            <a:cxnSpLocks/>
            <a:stCxn id="23" idx="6"/>
            <a:endCxn id="139" idx="2"/>
          </p:cNvCxnSpPr>
          <p:nvPr/>
        </p:nvCxnSpPr>
        <p:spPr>
          <a:xfrm flipH="1">
            <a:off x="5064447" y="2959877"/>
            <a:ext cx="1098420" cy="109009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D08B423D-7F30-3B5D-E49F-123D848AE471}"/>
              </a:ext>
            </a:extLst>
          </p:cNvPr>
          <p:cNvGrpSpPr/>
          <p:nvPr/>
        </p:nvGrpSpPr>
        <p:grpSpPr>
          <a:xfrm>
            <a:off x="3227264" y="2839323"/>
            <a:ext cx="690432" cy="618900"/>
            <a:chOff x="1554480" y="4603340"/>
            <a:chExt cx="690432" cy="618900"/>
          </a:xfrm>
        </p:grpSpPr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AB2E8D34-2862-F65F-354A-CE16CAB83C1D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D’</a:t>
              </a:r>
              <a:endParaRPr lang="en-US" sz="2400" b="1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FA308B6-50BC-0BDB-A287-F7BABC6879B0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372352B-6DB4-08CA-DF08-F7607D03F386}"/>
              </a:ext>
            </a:extLst>
          </p:cNvPr>
          <p:cNvGrpSpPr/>
          <p:nvPr/>
        </p:nvGrpSpPr>
        <p:grpSpPr>
          <a:xfrm>
            <a:off x="7499083" y="2788140"/>
            <a:ext cx="690432" cy="618900"/>
            <a:chOff x="1554480" y="4603340"/>
            <a:chExt cx="690432" cy="618900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A113E143-98D0-1527-D488-59C53D5AFB7A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D6D6FC3-BD59-589A-E78F-E1FF56BC638C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/>
                <a:t>D”</a:t>
              </a:r>
              <a:endParaRPr lang="en-US" sz="2400" b="1" dirty="0"/>
            </a:p>
          </p:txBody>
        </p:sp>
      </p:grp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6DBDC31E-80B6-BB21-E93E-07D6EF8E72E6}"/>
              </a:ext>
            </a:extLst>
          </p:cNvPr>
          <p:cNvCxnSpPr>
            <a:cxnSpLocks/>
            <a:stCxn id="254" idx="6"/>
            <a:endCxn id="7" idx="2"/>
          </p:cNvCxnSpPr>
          <p:nvPr/>
        </p:nvCxnSpPr>
        <p:spPr>
          <a:xfrm flipV="1">
            <a:off x="3846164" y="2388491"/>
            <a:ext cx="1223073" cy="76028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F4870C36-018F-0CCC-3224-C3C6F33558BA}"/>
              </a:ext>
            </a:extLst>
          </p:cNvPr>
          <p:cNvCxnSpPr>
            <a:cxnSpLocks/>
            <a:stCxn id="254" idx="6"/>
            <a:endCxn id="25" idx="2"/>
          </p:cNvCxnSpPr>
          <p:nvPr/>
        </p:nvCxnSpPr>
        <p:spPr>
          <a:xfrm flipV="1">
            <a:off x="3846164" y="2959877"/>
            <a:ext cx="1218676" cy="1888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C9705F90-CFF5-23DC-B94F-B3F938D400E0}"/>
              </a:ext>
            </a:extLst>
          </p:cNvPr>
          <p:cNvCxnSpPr>
            <a:cxnSpLocks/>
            <a:stCxn id="254" idx="6"/>
            <a:endCxn id="96" idx="2"/>
          </p:cNvCxnSpPr>
          <p:nvPr/>
        </p:nvCxnSpPr>
        <p:spPr>
          <a:xfrm>
            <a:off x="3846164" y="3148773"/>
            <a:ext cx="1230417" cy="3633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D12EC726-1FBF-F697-3D44-BE033DD9FE5C}"/>
              </a:ext>
            </a:extLst>
          </p:cNvPr>
          <p:cNvCxnSpPr>
            <a:cxnSpLocks/>
            <a:stCxn id="254" idx="6"/>
            <a:endCxn id="139" idx="2"/>
          </p:cNvCxnSpPr>
          <p:nvPr/>
        </p:nvCxnSpPr>
        <p:spPr>
          <a:xfrm>
            <a:off x="3846164" y="3148773"/>
            <a:ext cx="1218283" cy="90119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C6094CFB-5BD4-0E18-6183-31A66AC0F024}"/>
              </a:ext>
            </a:extLst>
          </p:cNvPr>
          <p:cNvCxnSpPr>
            <a:cxnSpLocks/>
            <a:stCxn id="23" idx="6"/>
            <a:endCxn id="262" idx="2"/>
          </p:cNvCxnSpPr>
          <p:nvPr/>
        </p:nvCxnSpPr>
        <p:spPr>
          <a:xfrm>
            <a:off x="6162867" y="2959877"/>
            <a:ext cx="1336216" cy="1377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EA91666C-8D20-EC4C-1A06-3B6636A486D6}"/>
              </a:ext>
            </a:extLst>
          </p:cNvPr>
          <p:cNvCxnSpPr>
            <a:cxnSpLocks/>
            <a:stCxn id="102" idx="6"/>
            <a:endCxn id="262" idx="2"/>
          </p:cNvCxnSpPr>
          <p:nvPr/>
        </p:nvCxnSpPr>
        <p:spPr>
          <a:xfrm flipV="1">
            <a:off x="6162474" y="3097590"/>
            <a:ext cx="1336609" cy="95237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74818CE0-20E6-338B-913B-EB5E5E0D59C6}"/>
              </a:ext>
            </a:extLst>
          </p:cNvPr>
          <p:cNvCxnSpPr>
            <a:cxnSpLocks/>
            <a:stCxn id="13" idx="6"/>
            <a:endCxn id="262" idx="2"/>
          </p:cNvCxnSpPr>
          <p:nvPr/>
        </p:nvCxnSpPr>
        <p:spPr>
          <a:xfrm>
            <a:off x="6167264" y="2388491"/>
            <a:ext cx="1331819" cy="70909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8AD032FD-76D2-18DC-1F34-7F3A6B5C1CDE}"/>
              </a:ext>
            </a:extLst>
          </p:cNvPr>
          <p:cNvCxnSpPr>
            <a:cxnSpLocks/>
            <a:stCxn id="94" idx="6"/>
            <a:endCxn id="262" idx="2"/>
          </p:cNvCxnSpPr>
          <p:nvPr/>
        </p:nvCxnSpPr>
        <p:spPr>
          <a:xfrm flipV="1">
            <a:off x="6174608" y="3097590"/>
            <a:ext cx="1324475" cy="41452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Arrow Connector 455">
            <a:extLst>
              <a:ext uri="{FF2B5EF4-FFF2-40B4-BE49-F238E27FC236}">
                <a16:creationId xmlns:a16="http://schemas.microsoft.com/office/drawing/2014/main" id="{53C8E1BF-883F-B2DD-023B-60E2AFEA9590}"/>
              </a:ext>
            </a:extLst>
          </p:cNvPr>
          <p:cNvCxnSpPr>
            <a:cxnSpLocks/>
          </p:cNvCxnSpPr>
          <p:nvPr/>
        </p:nvCxnSpPr>
        <p:spPr>
          <a:xfrm>
            <a:off x="5391658" y="2272127"/>
            <a:ext cx="4429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>
            <a:extLst>
              <a:ext uri="{FF2B5EF4-FFF2-40B4-BE49-F238E27FC236}">
                <a16:creationId xmlns:a16="http://schemas.microsoft.com/office/drawing/2014/main" id="{364950B5-F54C-ACE0-91D3-DE783F11BE4A}"/>
              </a:ext>
            </a:extLst>
          </p:cNvPr>
          <p:cNvCxnSpPr>
            <a:cxnSpLocks/>
          </p:cNvCxnSpPr>
          <p:nvPr/>
        </p:nvCxnSpPr>
        <p:spPr>
          <a:xfrm>
            <a:off x="5363037" y="2856835"/>
            <a:ext cx="4650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Arrow Connector 471">
            <a:extLst>
              <a:ext uri="{FF2B5EF4-FFF2-40B4-BE49-F238E27FC236}">
                <a16:creationId xmlns:a16="http://schemas.microsoft.com/office/drawing/2014/main" id="{1B8F2A75-A3EE-EEFA-BDF7-2AE40E911BA7}"/>
              </a:ext>
            </a:extLst>
          </p:cNvPr>
          <p:cNvCxnSpPr>
            <a:cxnSpLocks/>
          </p:cNvCxnSpPr>
          <p:nvPr/>
        </p:nvCxnSpPr>
        <p:spPr>
          <a:xfrm>
            <a:off x="5396967" y="3407040"/>
            <a:ext cx="4429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Arrow Connector 479">
            <a:extLst>
              <a:ext uri="{FF2B5EF4-FFF2-40B4-BE49-F238E27FC236}">
                <a16:creationId xmlns:a16="http://schemas.microsoft.com/office/drawing/2014/main" id="{F9D9DBEE-63B3-90CF-8B27-54491FC74BC0}"/>
              </a:ext>
            </a:extLst>
          </p:cNvPr>
          <p:cNvCxnSpPr>
            <a:cxnSpLocks/>
          </p:cNvCxnSpPr>
          <p:nvPr/>
        </p:nvCxnSpPr>
        <p:spPr>
          <a:xfrm>
            <a:off x="5369552" y="3954464"/>
            <a:ext cx="4429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>
            <a:extLst>
              <a:ext uri="{FF2B5EF4-FFF2-40B4-BE49-F238E27FC236}">
                <a16:creationId xmlns:a16="http://schemas.microsoft.com/office/drawing/2014/main" id="{E571AF90-0616-5FF8-73C2-DDEABF5AE6B1}"/>
              </a:ext>
            </a:extLst>
          </p:cNvPr>
          <p:cNvCxnSpPr>
            <a:cxnSpLocks/>
            <a:stCxn id="13" idx="6"/>
            <a:endCxn id="69" idx="2"/>
          </p:cNvCxnSpPr>
          <p:nvPr/>
        </p:nvCxnSpPr>
        <p:spPr>
          <a:xfrm>
            <a:off x="6167264" y="2388491"/>
            <a:ext cx="795042" cy="151780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Arrow Connector 485">
            <a:extLst>
              <a:ext uri="{FF2B5EF4-FFF2-40B4-BE49-F238E27FC236}">
                <a16:creationId xmlns:a16="http://schemas.microsoft.com/office/drawing/2014/main" id="{D123DA19-3C02-2237-3BC9-2EDDBDD448D5}"/>
              </a:ext>
            </a:extLst>
          </p:cNvPr>
          <p:cNvCxnSpPr>
            <a:cxnSpLocks/>
            <a:stCxn id="94" idx="6"/>
            <a:endCxn id="69" idx="2"/>
          </p:cNvCxnSpPr>
          <p:nvPr/>
        </p:nvCxnSpPr>
        <p:spPr>
          <a:xfrm>
            <a:off x="6174608" y="3512114"/>
            <a:ext cx="787698" cy="39418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Arrow Connector 494">
            <a:extLst>
              <a:ext uri="{FF2B5EF4-FFF2-40B4-BE49-F238E27FC236}">
                <a16:creationId xmlns:a16="http://schemas.microsoft.com/office/drawing/2014/main" id="{77209423-F7DE-48E8-96B8-FEC9F4DD868C}"/>
              </a:ext>
            </a:extLst>
          </p:cNvPr>
          <p:cNvCxnSpPr>
            <a:cxnSpLocks/>
            <a:stCxn id="73" idx="6"/>
            <a:endCxn id="96" idx="2"/>
          </p:cNvCxnSpPr>
          <p:nvPr/>
        </p:nvCxnSpPr>
        <p:spPr>
          <a:xfrm flipV="1">
            <a:off x="4253337" y="3512114"/>
            <a:ext cx="823244" cy="40724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Arrow Connector 495">
            <a:extLst>
              <a:ext uri="{FF2B5EF4-FFF2-40B4-BE49-F238E27FC236}">
                <a16:creationId xmlns:a16="http://schemas.microsoft.com/office/drawing/2014/main" id="{69E66C69-F569-8166-C481-9DED9305EC61}"/>
              </a:ext>
            </a:extLst>
          </p:cNvPr>
          <p:cNvCxnSpPr>
            <a:cxnSpLocks/>
            <a:stCxn id="73" idx="6"/>
            <a:endCxn id="7" idx="2"/>
          </p:cNvCxnSpPr>
          <p:nvPr/>
        </p:nvCxnSpPr>
        <p:spPr>
          <a:xfrm flipV="1">
            <a:off x="4253337" y="2388491"/>
            <a:ext cx="815900" cy="153086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Arrow Connector 496">
            <a:extLst>
              <a:ext uri="{FF2B5EF4-FFF2-40B4-BE49-F238E27FC236}">
                <a16:creationId xmlns:a16="http://schemas.microsoft.com/office/drawing/2014/main" id="{259C800D-CCBF-FB21-DF24-459AB1712B9D}"/>
              </a:ext>
            </a:extLst>
          </p:cNvPr>
          <p:cNvCxnSpPr>
            <a:cxnSpLocks/>
            <a:stCxn id="73" idx="6"/>
            <a:endCxn id="139" idx="2"/>
          </p:cNvCxnSpPr>
          <p:nvPr/>
        </p:nvCxnSpPr>
        <p:spPr>
          <a:xfrm>
            <a:off x="4253337" y="3919359"/>
            <a:ext cx="811110" cy="13061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Arrow Connector 497">
            <a:extLst>
              <a:ext uri="{FF2B5EF4-FFF2-40B4-BE49-F238E27FC236}">
                <a16:creationId xmlns:a16="http://schemas.microsoft.com/office/drawing/2014/main" id="{85992C58-396B-D604-BD6B-36A1889C308A}"/>
              </a:ext>
            </a:extLst>
          </p:cNvPr>
          <p:cNvCxnSpPr>
            <a:cxnSpLocks/>
            <a:stCxn id="23" idx="6"/>
            <a:endCxn id="69" idx="2"/>
          </p:cNvCxnSpPr>
          <p:nvPr/>
        </p:nvCxnSpPr>
        <p:spPr>
          <a:xfrm>
            <a:off x="6162867" y="2959877"/>
            <a:ext cx="799439" cy="94642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9FCD7AF0-50CF-D858-ABBD-5BEAFBDCF660}"/>
              </a:ext>
            </a:extLst>
          </p:cNvPr>
          <p:cNvCxnSpPr>
            <a:cxnSpLocks/>
            <a:stCxn id="102" idx="6"/>
            <a:endCxn id="69" idx="2"/>
          </p:cNvCxnSpPr>
          <p:nvPr/>
        </p:nvCxnSpPr>
        <p:spPr>
          <a:xfrm flipV="1">
            <a:off x="6162474" y="3906300"/>
            <a:ext cx="799832" cy="14366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>
            <a:extLst>
              <a:ext uri="{FF2B5EF4-FFF2-40B4-BE49-F238E27FC236}">
                <a16:creationId xmlns:a16="http://schemas.microsoft.com/office/drawing/2014/main" id="{8A3C0D95-1020-1F34-FE5F-A740C3C361BB}"/>
              </a:ext>
            </a:extLst>
          </p:cNvPr>
          <p:cNvCxnSpPr>
            <a:cxnSpLocks/>
            <a:stCxn id="73" idx="6"/>
            <a:endCxn id="25" idx="2"/>
          </p:cNvCxnSpPr>
          <p:nvPr/>
        </p:nvCxnSpPr>
        <p:spPr>
          <a:xfrm flipV="1">
            <a:off x="4253337" y="2959877"/>
            <a:ext cx="811503" cy="95948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>
            <a:extLst>
              <a:ext uri="{FF2B5EF4-FFF2-40B4-BE49-F238E27FC236}">
                <a16:creationId xmlns:a16="http://schemas.microsoft.com/office/drawing/2014/main" id="{4672F04C-C996-FF98-D68D-D93E2623B88E}"/>
              </a:ext>
            </a:extLst>
          </p:cNvPr>
          <p:cNvCxnSpPr>
            <a:cxnSpLocks/>
          </p:cNvCxnSpPr>
          <p:nvPr/>
        </p:nvCxnSpPr>
        <p:spPr>
          <a:xfrm flipH="1">
            <a:off x="5040860" y="2509080"/>
            <a:ext cx="900145" cy="93386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9367E041-988B-BF0D-801D-91B6189E9842}"/>
              </a:ext>
            </a:extLst>
          </p:cNvPr>
          <p:cNvCxnSpPr>
            <a:cxnSpLocks/>
          </p:cNvCxnSpPr>
          <p:nvPr/>
        </p:nvCxnSpPr>
        <p:spPr>
          <a:xfrm flipH="1">
            <a:off x="5076602" y="2630260"/>
            <a:ext cx="842812" cy="128082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Arrow Connector 459">
            <a:extLst>
              <a:ext uri="{FF2B5EF4-FFF2-40B4-BE49-F238E27FC236}">
                <a16:creationId xmlns:a16="http://schemas.microsoft.com/office/drawing/2014/main" id="{0FFB7100-B153-7267-30E1-AD4334F57DFF}"/>
              </a:ext>
            </a:extLst>
          </p:cNvPr>
          <p:cNvCxnSpPr>
            <a:cxnSpLocks/>
          </p:cNvCxnSpPr>
          <p:nvPr/>
        </p:nvCxnSpPr>
        <p:spPr>
          <a:xfrm flipH="1">
            <a:off x="5182335" y="3142910"/>
            <a:ext cx="706105" cy="68683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52356681-8510-6F44-7779-0064B73C3741}"/>
              </a:ext>
            </a:extLst>
          </p:cNvPr>
          <p:cNvGrpSpPr/>
          <p:nvPr/>
        </p:nvGrpSpPr>
        <p:grpSpPr>
          <a:xfrm>
            <a:off x="3536714" y="3407040"/>
            <a:ext cx="4271819" cy="2125329"/>
            <a:chOff x="3536714" y="3407040"/>
            <a:chExt cx="4271819" cy="1234121"/>
          </a:xfrm>
        </p:grpSpPr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B0076435-1864-1EF4-0160-DFA7902F90C4}"/>
                </a:ext>
              </a:extLst>
            </p:cNvPr>
            <p:cNvCxnSpPr>
              <a:cxnSpLocks/>
              <a:endCxn id="254" idx="4"/>
            </p:cNvCxnSpPr>
            <p:nvPr/>
          </p:nvCxnSpPr>
          <p:spPr>
            <a:xfrm flipV="1">
              <a:off x="3536714" y="3458223"/>
              <a:ext cx="0" cy="1180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Arrow Connector 473">
              <a:extLst>
                <a:ext uri="{FF2B5EF4-FFF2-40B4-BE49-F238E27FC236}">
                  <a16:creationId xmlns:a16="http://schemas.microsoft.com/office/drawing/2014/main" id="{4049C214-47C0-760F-D562-ACC185FB4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6714" y="4613381"/>
              <a:ext cx="4271819" cy="2778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7E100034-F7EE-3867-2362-D53D83905619}"/>
                </a:ext>
              </a:extLst>
            </p:cNvPr>
            <p:cNvCxnSpPr>
              <a:cxnSpLocks/>
              <a:endCxn id="262" idx="4"/>
            </p:cNvCxnSpPr>
            <p:nvPr/>
          </p:nvCxnSpPr>
          <p:spPr>
            <a:xfrm flipV="1">
              <a:off x="7808533" y="3407040"/>
              <a:ext cx="0" cy="1206341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C3672B43-4B6D-D94E-E940-7749217F5BEA}"/>
              </a:ext>
            </a:extLst>
          </p:cNvPr>
          <p:cNvGrpSpPr/>
          <p:nvPr/>
        </p:nvGrpSpPr>
        <p:grpSpPr>
          <a:xfrm>
            <a:off x="3925317" y="4186522"/>
            <a:ext cx="3393209" cy="1136459"/>
            <a:chOff x="3536714" y="3407040"/>
            <a:chExt cx="4271819" cy="1234121"/>
          </a:xfrm>
        </p:grpSpPr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CC327027-C5FD-FB9F-0F11-DAC039957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6714" y="3458223"/>
              <a:ext cx="0" cy="11808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DFF7DD48-BD2C-76DB-4F9B-2AFFCF2C1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6714" y="4613381"/>
              <a:ext cx="4271819" cy="27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Arrow Connector 490">
              <a:extLst>
                <a:ext uri="{FF2B5EF4-FFF2-40B4-BE49-F238E27FC236}">
                  <a16:creationId xmlns:a16="http://schemas.microsoft.com/office/drawing/2014/main" id="{696A34EE-1B58-C1F8-00C6-BB9DA3D51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8533" y="3407040"/>
              <a:ext cx="0" cy="1206341"/>
            </a:xfrm>
            <a:prstGeom prst="straightConnector1">
              <a:avLst/>
            </a:prstGeom>
            <a:ln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EB6AAF1-5EA6-AC71-3385-3C8E8FB67546}"/>
              </a:ext>
            </a:extLst>
          </p:cNvPr>
          <p:cNvGrpSpPr/>
          <p:nvPr/>
        </p:nvGrpSpPr>
        <p:grpSpPr>
          <a:xfrm>
            <a:off x="6962306" y="3596850"/>
            <a:ext cx="690432" cy="618900"/>
            <a:chOff x="1554480" y="4603340"/>
            <a:chExt cx="690432" cy="6189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F4D175E-D31E-F45D-7B0C-1F0A696EE851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2ACA786-CC85-B420-8802-8E198B34CCBF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rgbClr val="FF0000"/>
                  </a:solidFill>
                </a:rPr>
                <a:t>D”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3D9BD-A348-7148-917A-5B7670B01515}"/>
              </a:ext>
            </a:extLst>
          </p:cNvPr>
          <p:cNvGrpSpPr/>
          <p:nvPr/>
        </p:nvGrpSpPr>
        <p:grpSpPr>
          <a:xfrm>
            <a:off x="3634437" y="3609909"/>
            <a:ext cx="690432" cy="618900"/>
            <a:chOff x="1554480" y="4603340"/>
            <a:chExt cx="690432" cy="61890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297A18F-DDDF-EC98-F5D2-55DF96A2BA17}"/>
                </a:ext>
              </a:extLst>
            </p:cNvPr>
            <p:cNvSpPr txBox="1"/>
            <p:nvPr/>
          </p:nvSpPr>
          <p:spPr>
            <a:xfrm>
              <a:off x="1626012" y="4681957"/>
              <a:ext cx="618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rgbClr val="FF0000"/>
                  </a:solidFill>
                </a:rPr>
                <a:t>D’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B3E8976-01B2-B21C-21E8-3FCFE48DD872}"/>
                </a:ext>
              </a:extLst>
            </p:cNvPr>
            <p:cNvSpPr/>
            <p:nvPr/>
          </p:nvSpPr>
          <p:spPr>
            <a:xfrm>
              <a:off x="1554480" y="4603340"/>
              <a:ext cx="618900" cy="6189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06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E8995-163A-3885-101E-5B469EC8C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12782E-9D2A-3E87-E2C7-35BAF4FF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 err="1">
                <a:solidFill>
                  <a:srgbClr val="80B641"/>
                </a:solidFill>
              </a:rPr>
              <a:t>Connection-based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endParaRPr lang="sl-SI" sz="3200" b="1" dirty="0">
              <a:solidFill>
                <a:srgbClr val="80B6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0E7284-DE90-47C9-3DF1-C890D04116DC}"/>
                  </a:ext>
                </a:extLst>
              </p:cNvPr>
              <p:cNvSpPr txBox="1"/>
              <p:nvPr/>
            </p:nvSpPr>
            <p:spPr>
              <a:xfrm>
                <a:off x="942975" y="1259194"/>
                <a:ext cx="6096000" cy="4644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0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min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:r>
                  <a:rPr lang="en-US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 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𝑑𝑡</m:t>
                              </m:r>
                              <m:d>
                                <m:dPr>
                                  <m:ctrlP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 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𝑎𝑡</m:t>
                              </m:r>
                              <m:d>
                                <m:dPr>
                                  <m:ctrlP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nary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=1,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nary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nary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=0,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 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𝑎𝑡</m:t>
                          </m:r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 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d>
                        </m:sub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{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0,1</m:t>
                      </m:r>
                      <m:r>
                        <m:rPr>
                          <m:lit/>
                        </m:rP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}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𝑒𝑙</m:t>
                          </m:r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 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𝑠𝑙</m:t>
                          </m:r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</m:d>
                      <m:r>
                        <a:rPr lang="hu-HU" sz="18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≥0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integer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0E7284-DE90-47C9-3DF1-C890D0411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75" y="1259194"/>
                <a:ext cx="6096000" cy="4644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0E1CC0-DA63-9619-E893-5128AF0A363A}"/>
                  </a:ext>
                </a:extLst>
              </p:cNvPr>
              <p:cNvSpPr txBox="1"/>
              <p:nvPr/>
            </p:nvSpPr>
            <p:spPr>
              <a:xfrm>
                <a:off x="5770032" y="1356922"/>
                <a:ext cx="6096000" cy="710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jouney</m:t>
                              </m:r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serviced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by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vehicle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depot</m:t>
                              </m:r>
                              <m:r>
                                <a:rPr lang="hu-HU" sz="1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0, </m:t>
                              </m:r>
                              <m:r>
                                <m:rPr>
                                  <m:sty m:val="p"/>
                                </m:rPr>
                                <a:rPr lang="en-US" sz="1800" i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0E1CC0-DA63-9619-E893-5128AF0A3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032" y="1356922"/>
                <a:ext cx="6096000" cy="710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38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25F2-9690-BA46-48E2-FD675001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203F5-5CD0-01DC-9A6B-34F27FF3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Multi-depot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or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multi-vehicle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type</a:t>
            </a:r>
            <a:r>
              <a:rPr lang="sl-SI" sz="3200" b="1" dirty="0">
                <a:solidFill>
                  <a:srgbClr val="80B641"/>
                </a:solidFill>
              </a:rPr>
              <a:t> VSP?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A18D5A9-B84B-09B0-36BC-4E1F2CF00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3808413"/>
          </a:xfrm>
        </p:spPr>
        <p:txBody>
          <a:bodyPr>
            <a:noAutofit/>
          </a:bodyPr>
          <a:lstStyle/>
          <a:p>
            <a:r>
              <a:rPr lang="hu-HU" sz="2000" dirty="0"/>
              <a:t>Multi-</a:t>
            </a:r>
            <a:r>
              <a:rPr lang="hu-HU" sz="2000" dirty="0" err="1"/>
              <a:t>depot</a:t>
            </a:r>
            <a:r>
              <a:rPr lang="hu-HU" sz="2000" dirty="0"/>
              <a:t>: </a:t>
            </a:r>
            <a:r>
              <a:rPr lang="hu-HU" sz="2000" dirty="0" err="1"/>
              <a:t>homogeneous</a:t>
            </a:r>
            <a:r>
              <a:rPr lang="hu-HU" sz="2000" dirty="0"/>
              <a:t> </a:t>
            </a:r>
            <a:r>
              <a:rPr lang="hu-HU" sz="2000" dirty="0" err="1"/>
              <a:t>fleet</a:t>
            </a:r>
            <a:r>
              <a:rPr lang="hu-HU" sz="2000" dirty="0"/>
              <a:t>, </a:t>
            </a:r>
            <a:r>
              <a:rPr lang="hu-HU" sz="2000" dirty="0" err="1"/>
              <a:t>but</a:t>
            </a:r>
            <a:r>
              <a:rPr lang="hu-HU" sz="2000" dirty="0"/>
              <a:t> </a:t>
            </a:r>
            <a:r>
              <a:rPr lang="hu-HU" sz="2000" dirty="0" err="1"/>
              <a:t>different</a:t>
            </a:r>
            <a:r>
              <a:rPr lang="hu-HU" sz="2000" dirty="0"/>
              <a:t> starting/ending </a:t>
            </a:r>
            <a:r>
              <a:rPr lang="hu-HU" sz="2000" dirty="0" err="1"/>
              <a:t>locations</a:t>
            </a:r>
            <a:r>
              <a:rPr lang="hu-HU" sz="2000" dirty="0"/>
              <a:t> (</a:t>
            </a:r>
            <a:r>
              <a:rPr lang="hu-HU" sz="2000" dirty="0" err="1"/>
              <a:t>garages</a:t>
            </a:r>
            <a:r>
              <a:rPr lang="hu-HU" sz="2000" dirty="0"/>
              <a:t>)</a:t>
            </a:r>
          </a:p>
          <a:p>
            <a:pPr lvl="1"/>
            <a:r>
              <a:rPr lang="hu-HU" sz="1600" dirty="0"/>
              <a:t>Cost </a:t>
            </a:r>
            <a:r>
              <a:rPr lang="hu-HU" sz="1600" dirty="0" err="1"/>
              <a:t>function</a:t>
            </a:r>
            <a:r>
              <a:rPr lang="hu-HU" sz="1600" dirty="0"/>
              <a:t> </a:t>
            </a:r>
            <a:r>
              <a:rPr lang="hu-HU" sz="1600" dirty="0" err="1"/>
              <a:t>difference</a:t>
            </a:r>
            <a:r>
              <a:rPr lang="hu-HU" sz="1600" dirty="0"/>
              <a:t> in </a:t>
            </a:r>
            <a:r>
              <a:rPr lang="hu-HU" sz="1600" dirty="0" err="1"/>
              <a:t>pull</a:t>
            </a:r>
            <a:r>
              <a:rPr lang="hu-HU" sz="1600" dirty="0"/>
              <a:t>-in/</a:t>
            </a:r>
            <a:r>
              <a:rPr lang="hu-HU" sz="1600" dirty="0" err="1"/>
              <a:t>pull</a:t>
            </a:r>
            <a:r>
              <a:rPr lang="hu-HU" sz="1600" dirty="0"/>
              <a:t>-out</a:t>
            </a:r>
          </a:p>
          <a:p>
            <a:r>
              <a:rPr lang="hu-HU" sz="2000" dirty="0"/>
              <a:t>Multi-</a:t>
            </a:r>
            <a:r>
              <a:rPr lang="hu-HU" sz="2000" dirty="0" err="1"/>
              <a:t>vehicle</a:t>
            </a:r>
            <a:r>
              <a:rPr lang="hu-HU" sz="2000" dirty="0"/>
              <a:t> </a:t>
            </a:r>
            <a:r>
              <a:rPr lang="hu-HU" sz="2000" dirty="0" err="1"/>
              <a:t>type</a:t>
            </a:r>
            <a:r>
              <a:rPr lang="hu-HU" sz="2000" dirty="0"/>
              <a:t>: </a:t>
            </a:r>
            <a:r>
              <a:rPr lang="hu-HU" sz="2000" dirty="0" err="1"/>
              <a:t>heterogeneous</a:t>
            </a:r>
            <a:r>
              <a:rPr lang="hu-HU" sz="2000" dirty="0"/>
              <a:t> </a:t>
            </a:r>
            <a:r>
              <a:rPr lang="hu-HU" sz="2000" dirty="0" err="1"/>
              <a:t>fleet</a:t>
            </a:r>
            <a:r>
              <a:rPr lang="hu-HU" sz="2000" dirty="0"/>
              <a:t>, </a:t>
            </a:r>
            <a:r>
              <a:rPr lang="hu-HU" sz="2000" dirty="0" err="1"/>
              <a:t>but</a:t>
            </a:r>
            <a:r>
              <a:rPr lang="hu-HU" sz="2000" dirty="0"/>
              <a:t> </a:t>
            </a:r>
            <a:r>
              <a:rPr lang="hu-HU" sz="2000" dirty="0" err="1"/>
              <a:t>can</a:t>
            </a:r>
            <a:r>
              <a:rPr lang="hu-HU" sz="2000" dirty="0"/>
              <a:t> start </a:t>
            </a:r>
            <a:r>
              <a:rPr lang="hu-HU" sz="2000" dirty="0" err="1"/>
              <a:t>at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same</a:t>
            </a:r>
            <a:r>
              <a:rPr lang="hu-HU" sz="2000" dirty="0"/>
              <a:t> </a:t>
            </a:r>
            <a:r>
              <a:rPr lang="hu-HU" sz="2000" dirty="0" err="1"/>
              <a:t>location</a:t>
            </a:r>
            <a:endParaRPr lang="hu-HU" sz="2000" dirty="0"/>
          </a:p>
          <a:p>
            <a:pPr lvl="1"/>
            <a:r>
              <a:rPr lang="hu-HU" sz="1600" dirty="0"/>
              <a:t>Cost </a:t>
            </a:r>
            <a:r>
              <a:rPr lang="hu-HU" sz="1600" dirty="0" err="1"/>
              <a:t>difference</a:t>
            </a:r>
            <a:r>
              <a:rPr lang="hu-HU" sz="1600" dirty="0"/>
              <a:t> </a:t>
            </a:r>
            <a:r>
              <a:rPr lang="hu-HU" sz="1600" dirty="0" err="1"/>
              <a:t>comes</a:t>
            </a:r>
            <a:r>
              <a:rPr lang="hu-HU" sz="1600" dirty="0"/>
              <a:t> </a:t>
            </a:r>
            <a:r>
              <a:rPr lang="hu-HU" sz="1600" dirty="0" err="1"/>
              <a:t>from</a:t>
            </a:r>
            <a:r>
              <a:rPr lang="hu-HU" sz="1600" dirty="0"/>
              <a:t> </a:t>
            </a:r>
            <a:r>
              <a:rPr lang="hu-HU" sz="1600" dirty="0" err="1"/>
              <a:t>vehicle</a:t>
            </a:r>
            <a:r>
              <a:rPr lang="hu-HU" sz="1600" dirty="0"/>
              <a:t> </a:t>
            </a:r>
            <a:r>
              <a:rPr lang="hu-HU" sz="1600" dirty="0" err="1"/>
              <a:t>characteristics</a:t>
            </a:r>
            <a:endParaRPr lang="hu-HU" sz="1600" dirty="0"/>
          </a:p>
          <a:p>
            <a:pPr lvl="1"/>
            <a:r>
              <a:rPr lang="hu-HU" sz="1600" dirty="0" err="1"/>
              <a:t>Vehicle-trip</a:t>
            </a:r>
            <a:r>
              <a:rPr lang="hu-HU" sz="1600" dirty="0"/>
              <a:t> </a:t>
            </a:r>
            <a:r>
              <a:rPr lang="hu-HU" sz="1600" dirty="0" err="1"/>
              <a:t>compatibility</a:t>
            </a:r>
            <a:endParaRPr lang="hu-HU" sz="1600" dirty="0"/>
          </a:p>
          <a:p>
            <a:r>
              <a:rPr lang="hu-HU" sz="2000" dirty="0"/>
              <a:t>Both </a:t>
            </a:r>
            <a:r>
              <a:rPr lang="hu-HU" sz="2000" dirty="0" err="1"/>
              <a:t>are</a:t>
            </a:r>
            <a:r>
              <a:rPr lang="hu-HU" sz="2000" dirty="0"/>
              <a:t> NP-</a:t>
            </a:r>
            <a:r>
              <a:rPr lang="hu-HU" sz="2000" dirty="0" err="1"/>
              <a:t>hard</a:t>
            </a:r>
            <a:endParaRPr lang="hu-HU" sz="2000" dirty="0"/>
          </a:p>
          <a:p>
            <a:r>
              <a:rPr lang="hu-HU" sz="2000" dirty="0"/>
              <a:t>In flow-</a:t>
            </a:r>
            <a:r>
              <a:rPr lang="hu-HU" sz="2000" dirty="0" err="1"/>
              <a:t>based</a:t>
            </a:r>
            <a:r>
              <a:rPr lang="hu-HU" sz="2000" dirty="0"/>
              <a:t> </a:t>
            </a:r>
            <a:r>
              <a:rPr lang="hu-HU" sz="2000" dirty="0" err="1"/>
              <a:t>formulations</a:t>
            </a:r>
            <a:r>
              <a:rPr lang="hu-HU" sz="2000" dirty="0"/>
              <a:t>, </a:t>
            </a:r>
            <a:r>
              <a:rPr lang="hu-HU" sz="2000" dirty="0" err="1"/>
              <a:t>exact</a:t>
            </a:r>
            <a:r>
              <a:rPr lang="hu-HU" sz="2000" dirty="0"/>
              <a:t> </a:t>
            </a:r>
            <a:r>
              <a:rPr lang="hu-HU" sz="2000" dirty="0" err="1"/>
              <a:t>same</a:t>
            </a:r>
            <a:r>
              <a:rPr lang="hu-HU" sz="2000" dirty="0"/>
              <a:t> modelling </a:t>
            </a:r>
          </a:p>
          <a:p>
            <a:pPr lvl="1"/>
            <a:r>
              <a:rPr lang="hu-HU" sz="1600" dirty="0" err="1"/>
              <a:t>Depot</a:t>
            </a:r>
            <a:r>
              <a:rPr lang="hu-HU" sz="1600" dirty="0"/>
              <a:t> X </a:t>
            </a:r>
            <a:r>
              <a:rPr lang="hu-HU" sz="1600" dirty="0" err="1"/>
              <a:t>Vehicle</a:t>
            </a:r>
            <a:r>
              <a:rPr lang="hu-HU" sz="1600" dirty="0"/>
              <a:t> </a:t>
            </a:r>
            <a:r>
              <a:rPr lang="hu-HU" sz="1600" dirty="0" err="1"/>
              <a:t>type</a:t>
            </a:r>
            <a:r>
              <a:rPr lang="hu-HU" sz="1600" dirty="0"/>
              <a:t>: 1 </a:t>
            </a:r>
            <a:r>
              <a:rPr lang="hu-HU" sz="1600" dirty="0" err="1"/>
              <a:t>commodity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863686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F4238-8F65-117B-5A72-12498EB7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1BAD0C-601E-22E2-38E2-F901CEAB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Times-</a:t>
            </a:r>
            <a:r>
              <a:rPr lang="hu-HU" sz="3200" b="1" dirty="0" err="1">
                <a:solidFill>
                  <a:srgbClr val="80B641"/>
                </a:solidFill>
              </a:rPr>
              <a:t>space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r>
              <a:rPr lang="hu-HU" sz="3200" b="1" dirty="0">
                <a:solidFill>
                  <a:srgbClr val="80B641"/>
                </a:solidFill>
              </a:rPr>
              <a:t> (TSN)</a:t>
            </a:r>
            <a:endParaRPr lang="sl-SI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243CED3C-234A-6632-796E-09C5E3A768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</p:spPr>
            <p:txBody>
              <a:bodyPr>
                <a:noAutofit/>
              </a:bodyPr>
              <a:lstStyle/>
              <a:p>
                <a:r>
                  <a:rPr lang="hu-HU" sz="2400" dirty="0"/>
                  <a:t>Connection-based </a:t>
                </a:r>
                <a:r>
                  <a:rPr lang="hu-HU" sz="2400" dirty="0" err="1"/>
                  <a:t>network’s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drawback</a:t>
                </a:r>
                <a:r>
                  <a:rPr lang="hu-HU" sz="2400" dirty="0"/>
                  <a:t> is </a:t>
                </a:r>
                <a:r>
                  <a:rPr lang="hu-HU" sz="2400" dirty="0" err="1"/>
                  <a:t>its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size</a:t>
                </a:r>
                <a:endParaRPr lang="hu-HU" sz="2400" dirty="0"/>
              </a:p>
              <a:p>
                <a:pPr lvl="1"/>
                <a:r>
                  <a:rPr lang="hu-HU" dirty="0" err="1"/>
                  <a:t>Considers</a:t>
                </a:r>
                <a:r>
                  <a:rPr lang="hu-HU" dirty="0"/>
                  <a:t> </a:t>
                </a:r>
                <a:r>
                  <a:rPr lang="en-US" dirty="0"/>
                  <a:t>all possible connections between compatible trips</a:t>
                </a:r>
              </a:p>
              <a:p>
                <a:r>
                  <a:rPr lang="hu-HU" sz="2400" dirty="0"/>
                  <a:t>E</a:t>
                </a:r>
                <a:r>
                  <a:rPr lang="en-US" sz="2400" dirty="0" err="1"/>
                  <a:t>xploit</a:t>
                </a:r>
                <a:r>
                  <a:rPr lang="en-US" sz="2400" dirty="0"/>
                  <a:t> the transitivity property of partial ordered sets </a:t>
                </a:r>
                <a:endParaRPr lang="hu-HU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∧ </m:t>
                      </m:r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sz="20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hu-HU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u-HU" sz="20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hu-HU" sz="2000" dirty="0"/>
              </a:p>
              <a:p>
                <a:r>
                  <a:rPr lang="hu-HU" sz="2400" dirty="0" err="1"/>
                  <a:t>Possible</a:t>
                </a:r>
                <a:r>
                  <a:rPr lang="hu-HU" sz="2400" dirty="0"/>
                  <a:t> </a:t>
                </a:r>
                <a:r>
                  <a:rPr lang="hu-HU" sz="2400" dirty="0" err="1"/>
                  <a:t>connections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between</a:t>
                </a:r>
                <a:r>
                  <a:rPr lang="hu-HU" sz="2400" dirty="0"/>
                  <a:t> </a:t>
                </a:r>
                <a:r>
                  <a:rPr lang="hu-HU" sz="2400" dirty="0" err="1"/>
                  <a:t>groups</a:t>
                </a:r>
                <a:r>
                  <a:rPr lang="hu-HU" sz="2400" dirty="0"/>
                  <a:t> of </a:t>
                </a:r>
                <a:r>
                  <a:rPr lang="hu-HU" sz="2400" dirty="0" err="1"/>
                  <a:t>compatible</a:t>
                </a:r>
                <a:r>
                  <a:rPr lang="hu-HU" sz="2400" dirty="0"/>
                  <a:t> </a:t>
                </a:r>
                <a:r>
                  <a:rPr lang="hu-HU" sz="2400" dirty="0" err="1"/>
                  <a:t>trips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are</a:t>
                </a:r>
                <a:r>
                  <a:rPr lang="hu-HU" sz="2400" dirty="0"/>
                  <a:t> </a:t>
                </a:r>
                <a:r>
                  <a:rPr lang="hu-HU" sz="2400" dirty="0" err="1"/>
                  <a:t>aggregated</a:t>
                </a:r>
                <a:endParaRPr lang="hu-HU" sz="2400" dirty="0"/>
              </a:p>
              <a:p>
                <a:r>
                  <a:rPr lang="hu-HU" sz="2400" dirty="0" err="1"/>
                  <a:t>Formulation</a:t>
                </a:r>
                <a:r>
                  <a:rPr lang="hu-HU" sz="2400" dirty="0"/>
                  <a:t> </a:t>
                </a:r>
                <a:r>
                  <a:rPr lang="hu-HU" sz="2400" dirty="0" err="1"/>
                  <a:t>goes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from</a:t>
                </a:r>
                <a:r>
                  <a:rPr lang="hu-HU" sz="2400" dirty="0"/>
                  <a:t> </a:t>
                </a:r>
                <a:r>
                  <a:rPr lang="hu-HU" sz="2400" dirty="0" err="1"/>
                  <a:t>binary</a:t>
                </a:r>
                <a:r>
                  <a:rPr lang="hu-HU" sz="2400" dirty="0"/>
                  <a:t> </a:t>
                </a:r>
                <a:r>
                  <a:rPr lang="hu-HU" sz="2400" dirty="0" err="1"/>
                  <a:t>variables</a:t>
                </a:r>
                <a:r>
                  <a:rPr lang="hu-HU" sz="2400" dirty="0"/>
                  <a:t> </a:t>
                </a:r>
                <a:r>
                  <a:rPr lang="hu-HU" sz="2400" dirty="0" err="1"/>
                  <a:t>to</a:t>
                </a:r>
                <a:r>
                  <a:rPr lang="hu-HU" sz="2400" dirty="0"/>
                  <a:t> integer </a:t>
                </a:r>
                <a:r>
                  <a:rPr lang="hu-HU" sz="2400" dirty="0" err="1"/>
                  <a:t>bounds</a:t>
                </a:r>
                <a:endParaRPr lang="hu-HU" sz="24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243CED3C-234A-6632-796E-09C5E3A768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839231"/>
                <a:ext cx="10922001" cy="3808413"/>
              </a:xfrm>
              <a:blipFill>
                <a:blip r:embed="rId3"/>
                <a:stretch>
                  <a:fillRect l="-725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B31DFA0-179A-C2C5-8F13-EF05793D29AA}"/>
              </a:ext>
            </a:extLst>
          </p:cNvPr>
          <p:cNvSpPr txBox="1"/>
          <p:nvPr/>
        </p:nvSpPr>
        <p:spPr>
          <a:xfrm>
            <a:off x="1653354" y="6320453"/>
            <a:ext cx="990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Kliewer, N., </a:t>
            </a:r>
            <a:r>
              <a:rPr lang="en-US" sz="1200" dirty="0" err="1"/>
              <a:t>Mellouli</a:t>
            </a:r>
            <a:r>
              <a:rPr lang="en-US" sz="1200" dirty="0"/>
              <a:t>, T., &amp; Suhl, L. (2006). A time–space network based exact optimization model for multi-depot bus scheduling. </a:t>
            </a:r>
            <a:r>
              <a:rPr lang="en-US" sz="1200" i="1" dirty="0"/>
              <a:t>European Journal of Operational Research, 175</a:t>
            </a:r>
            <a:r>
              <a:rPr lang="en-US" sz="1200" dirty="0"/>
              <a:t>(3), 1616–1627. </a:t>
            </a:r>
            <a:r>
              <a:rPr lang="en-US" sz="1200" dirty="0">
                <a:hlinkClick r:id="rId4"/>
              </a:rPr>
              <a:t>https://doi.org/10.1016/j.ejor.2005.02.030</a:t>
            </a:r>
            <a:r>
              <a:rPr lang="hu-HU" sz="1200" dirty="0"/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853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C52B4-2061-D200-0F1A-98FC24DC4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06728B-C133-556C-1B20-6BAAC6F4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Times-</a:t>
            </a:r>
            <a:r>
              <a:rPr lang="hu-HU" sz="3200" b="1" dirty="0" err="1">
                <a:solidFill>
                  <a:srgbClr val="80B641"/>
                </a:solidFill>
              </a:rPr>
              <a:t>space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3" name="Egyenes összekötő nyíllal 43">
            <a:extLst>
              <a:ext uri="{FF2B5EF4-FFF2-40B4-BE49-F238E27FC236}">
                <a16:creationId xmlns:a16="http://schemas.microsoft.com/office/drawing/2014/main" id="{4AF6EC30-7257-4CF0-5689-4644C2FEE24A}"/>
              </a:ext>
            </a:extLst>
          </p:cNvPr>
          <p:cNvCxnSpPr>
            <a:cxnSpLocks/>
          </p:cNvCxnSpPr>
          <p:nvPr/>
        </p:nvCxnSpPr>
        <p:spPr>
          <a:xfrm>
            <a:off x="2316892" y="1464588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45">
            <a:extLst>
              <a:ext uri="{FF2B5EF4-FFF2-40B4-BE49-F238E27FC236}">
                <a16:creationId xmlns:a16="http://schemas.microsoft.com/office/drawing/2014/main" id="{08D49104-3209-E9A8-C42A-7F224C0A5DAA}"/>
              </a:ext>
            </a:extLst>
          </p:cNvPr>
          <p:cNvSpPr txBox="1"/>
          <p:nvPr/>
        </p:nvSpPr>
        <p:spPr>
          <a:xfrm>
            <a:off x="7543013" y="1464588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" dirty="0" err="1"/>
              <a:t>time</a:t>
            </a:r>
            <a:endParaRPr lang="hu-HU" sz="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E65A5F-808C-A664-37DC-8DA0D41A09C7}"/>
              </a:ext>
            </a:extLst>
          </p:cNvPr>
          <p:cNvGrpSpPr/>
          <p:nvPr/>
        </p:nvGrpSpPr>
        <p:grpSpPr>
          <a:xfrm>
            <a:off x="2964964" y="1719041"/>
            <a:ext cx="1280106" cy="369332"/>
            <a:chOff x="4511824" y="1955261"/>
            <a:chExt cx="1280106" cy="369332"/>
          </a:xfrm>
        </p:grpSpPr>
        <p:grpSp>
          <p:nvGrpSpPr>
            <p:cNvPr id="6" name="Csoportba foglalás 32">
              <a:extLst>
                <a:ext uri="{FF2B5EF4-FFF2-40B4-BE49-F238E27FC236}">
                  <a16:creationId xmlns:a16="http://schemas.microsoft.com/office/drawing/2014/main" id="{0CDAFD53-823F-F404-7CD8-45B2F5665A4B}"/>
                </a:ext>
              </a:extLst>
            </p:cNvPr>
            <p:cNvGrpSpPr/>
            <p:nvPr/>
          </p:nvGrpSpPr>
          <p:grpSpPr>
            <a:xfrm>
              <a:off x="4511824" y="1955261"/>
              <a:ext cx="1178422" cy="369332"/>
              <a:chOff x="2987824" y="1955261"/>
              <a:chExt cx="1178422" cy="369332"/>
            </a:xfrm>
          </p:grpSpPr>
          <p:grpSp>
            <p:nvGrpSpPr>
              <p:cNvPr id="21" name="Csoportba foglalás 5">
                <a:extLst>
                  <a:ext uri="{FF2B5EF4-FFF2-40B4-BE49-F238E27FC236}">
                    <a16:creationId xmlns:a16="http://schemas.microsoft.com/office/drawing/2014/main" id="{B63D13C8-F3AB-9FA0-3F86-B188BC40519D}"/>
                  </a:ext>
                </a:extLst>
              </p:cNvPr>
              <p:cNvGrpSpPr/>
              <p:nvPr/>
            </p:nvGrpSpPr>
            <p:grpSpPr>
              <a:xfrm>
                <a:off x="3072981" y="1955261"/>
                <a:ext cx="1093265" cy="369332"/>
                <a:chOff x="1081882" y="4202904"/>
                <a:chExt cx="1368425" cy="369332"/>
              </a:xfrm>
            </p:grpSpPr>
            <p:sp>
              <p:nvSpPr>
                <p:cNvPr id="34" name="Lekerekített téglalap 6">
                  <a:extLst>
                    <a:ext uri="{FF2B5EF4-FFF2-40B4-BE49-F238E27FC236}">
                      <a16:creationId xmlns:a16="http://schemas.microsoft.com/office/drawing/2014/main" id="{F961CE85-41C3-4848-1C36-BE781AE73B38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 dirty="0"/>
                </a:p>
              </p:txBody>
            </p:sp>
            <p:sp>
              <p:nvSpPr>
                <p:cNvPr id="35" name="Szövegdoboz 7">
                  <a:extLst>
                    <a:ext uri="{FF2B5EF4-FFF2-40B4-BE49-F238E27FC236}">
                      <a16:creationId xmlns:a16="http://schemas.microsoft.com/office/drawing/2014/main" id="{7AFDCFA6-413A-A356-F77C-3483E864B29E}"/>
                    </a:ext>
                  </a:extLst>
                </p:cNvPr>
                <p:cNvSpPr txBox="1"/>
                <p:nvPr/>
              </p:nvSpPr>
              <p:spPr>
                <a:xfrm>
                  <a:off x="1597856" y="4202904"/>
                  <a:ext cx="2904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dirty="0"/>
                    <a:t>a</a:t>
                  </a:r>
                </a:p>
              </p:txBody>
            </p:sp>
          </p:grpSp>
          <p:sp>
            <p:nvSpPr>
              <p:cNvPr id="31" name="Szövegdoboz 29">
                <a:extLst>
                  <a:ext uri="{FF2B5EF4-FFF2-40B4-BE49-F238E27FC236}">
                    <a16:creationId xmlns:a16="http://schemas.microsoft.com/office/drawing/2014/main" id="{0F8F0173-FB80-B17B-36CA-FFB14ABC552F}"/>
                  </a:ext>
                </a:extLst>
              </p:cNvPr>
              <p:cNvSpPr txBox="1"/>
              <p:nvPr/>
            </p:nvSpPr>
            <p:spPr>
              <a:xfrm>
                <a:off x="2987824" y="2033806"/>
                <a:ext cx="3385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00" b="1" dirty="0">
                    <a:solidFill>
                      <a:srgbClr val="FF0000"/>
                    </a:solidFill>
                  </a:rPr>
                  <a:t>G1</a:t>
                </a:r>
              </a:p>
            </p:txBody>
          </p:sp>
        </p:grpSp>
        <p:sp>
          <p:nvSpPr>
            <p:cNvPr id="8" name="Szövegdoboz 29">
              <a:extLst>
                <a:ext uri="{FF2B5EF4-FFF2-40B4-BE49-F238E27FC236}">
                  <a16:creationId xmlns:a16="http://schemas.microsoft.com/office/drawing/2014/main" id="{E46C828B-35BF-AA28-E3FD-AEE831EF9798}"/>
                </a:ext>
              </a:extLst>
            </p:cNvPr>
            <p:cNvSpPr txBox="1"/>
            <p:nvPr/>
          </p:nvSpPr>
          <p:spPr>
            <a:xfrm>
              <a:off x="5453371" y="203380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350507-205B-2881-8742-E5BA620D9F2B}"/>
              </a:ext>
            </a:extLst>
          </p:cNvPr>
          <p:cNvGrpSpPr/>
          <p:nvPr/>
        </p:nvGrpSpPr>
        <p:grpSpPr>
          <a:xfrm>
            <a:off x="4128488" y="1718412"/>
            <a:ext cx="1135104" cy="369332"/>
            <a:chOff x="5675348" y="1954632"/>
            <a:chExt cx="1135104" cy="369332"/>
          </a:xfrm>
        </p:grpSpPr>
        <p:grpSp>
          <p:nvGrpSpPr>
            <p:cNvPr id="37" name="Csoportba foglalás 8">
              <a:extLst>
                <a:ext uri="{FF2B5EF4-FFF2-40B4-BE49-F238E27FC236}">
                  <a16:creationId xmlns:a16="http://schemas.microsoft.com/office/drawing/2014/main" id="{57ACCF32-8385-4A5A-2CDA-860BE1515D1E}"/>
                </a:ext>
              </a:extLst>
            </p:cNvPr>
            <p:cNvGrpSpPr/>
            <p:nvPr/>
          </p:nvGrpSpPr>
          <p:grpSpPr>
            <a:xfrm>
              <a:off x="5759365" y="1954632"/>
              <a:ext cx="954050" cy="369332"/>
              <a:chOff x="3425032" y="4202904"/>
              <a:chExt cx="1617662" cy="369332"/>
            </a:xfrm>
          </p:grpSpPr>
          <p:sp>
            <p:nvSpPr>
              <p:cNvPr id="40" name="Lekerekített téglalap 9">
                <a:extLst>
                  <a:ext uri="{FF2B5EF4-FFF2-40B4-BE49-F238E27FC236}">
                    <a16:creationId xmlns:a16="http://schemas.microsoft.com/office/drawing/2014/main" id="{45C98068-3495-79C1-38EA-6AA958E39E81}"/>
                  </a:ext>
                </a:extLst>
              </p:cNvPr>
              <p:cNvSpPr/>
              <p:nvPr/>
            </p:nvSpPr>
            <p:spPr>
              <a:xfrm>
                <a:off x="3425032" y="4243902"/>
                <a:ext cx="1617662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/>
              </a:p>
            </p:txBody>
          </p:sp>
          <p:sp>
            <p:nvSpPr>
              <p:cNvPr id="41" name="Szövegdoboz 10">
                <a:extLst>
                  <a:ext uri="{FF2B5EF4-FFF2-40B4-BE49-F238E27FC236}">
                    <a16:creationId xmlns:a16="http://schemas.microsoft.com/office/drawing/2014/main" id="{97A46082-F04F-9B6D-C65E-642E16921CB0}"/>
                  </a:ext>
                </a:extLst>
              </p:cNvPr>
              <p:cNvSpPr txBox="1"/>
              <p:nvPr/>
            </p:nvSpPr>
            <p:spPr>
              <a:xfrm>
                <a:off x="408864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b</a:t>
                </a:r>
              </a:p>
            </p:txBody>
          </p:sp>
        </p:grpSp>
        <p:sp>
          <p:nvSpPr>
            <p:cNvPr id="38" name="Szövegdoboz 29">
              <a:extLst>
                <a:ext uri="{FF2B5EF4-FFF2-40B4-BE49-F238E27FC236}">
                  <a16:creationId xmlns:a16="http://schemas.microsoft.com/office/drawing/2014/main" id="{B0105E9C-2F20-DB7F-2EE5-050619B44D1A}"/>
                </a:ext>
              </a:extLst>
            </p:cNvPr>
            <p:cNvSpPr txBox="1"/>
            <p:nvPr/>
          </p:nvSpPr>
          <p:spPr>
            <a:xfrm>
              <a:off x="5675348" y="20302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39" name="Szövegdoboz 29">
              <a:extLst>
                <a:ext uri="{FF2B5EF4-FFF2-40B4-BE49-F238E27FC236}">
                  <a16:creationId xmlns:a16="http://schemas.microsoft.com/office/drawing/2014/main" id="{F408A2A1-9FCC-0821-AE87-3BAD22687CAE}"/>
                </a:ext>
              </a:extLst>
            </p:cNvPr>
            <p:cNvSpPr txBox="1"/>
            <p:nvPr/>
          </p:nvSpPr>
          <p:spPr>
            <a:xfrm>
              <a:off x="6471893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5B000C-7739-EE1B-B745-9693A1935C38}"/>
              </a:ext>
            </a:extLst>
          </p:cNvPr>
          <p:cNvGrpSpPr/>
          <p:nvPr/>
        </p:nvGrpSpPr>
        <p:grpSpPr>
          <a:xfrm>
            <a:off x="5350170" y="1716172"/>
            <a:ext cx="904597" cy="369332"/>
            <a:chOff x="7056880" y="1951692"/>
            <a:chExt cx="904597" cy="369332"/>
          </a:xfrm>
        </p:grpSpPr>
        <p:grpSp>
          <p:nvGrpSpPr>
            <p:cNvPr id="48" name="Csoportba foglalás 14">
              <a:extLst>
                <a:ext uri="{FF2B5EF4-FFF2-40B4-BE49-F238E27FC236}">
                  <a16:creationId xmlns:a16="http://schemas.microsoft.com/office/drawing/2014/main" id="{111B95D5-958C-1C6E-85FB-AE760D7ECF6C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51" name="Lekerekített téglalap 15">
                <a:extLst>
                  <a:ext uri="{FF2B5EF4-FFF2-40B4-BE49-F238E27FC236}">
                    <a16:creationId xmlns:a16="http://schemas.microsoft.com/office/drawing/2014/main" id="{14776206-F1DB-E13E-0F9D-501CAA0EDE74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2" name="Szövegdoboz 16">
                <a:extLst>
                  <a:ext uri="{FF2B5EF4-FFF2-40B4-BE49-F238E27FC236}">
                    <a16:creationId xmlns:a16="http://schemas.microsoft.com/office/drawing/2014/main" id="{7320B9F6-984A-A2F8-8D11-0ECF5A8783B3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d</a:t>
                </a:r>
              </a:p>
            </p:txBody>
          </p:sp>
        </p:grpSp>
        <p:sp>
          <p:nvSpPr>
            <p:cNvPr id="49" name="Szövegdoboz 29">
              <a:extLst>
                <a:ext uri="{FF2B5EF4-FFF2-40B4-BE49-F238E27FC236}">
                  <a16:creationId xmlns:a16="http://schemas.microsoft.com/office/drawing/2014/main" id="{41B48F1B-8AAD-A7E4-E7C9-56134024AB23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0" name="Szövegdoboz 29">
              <a:extLst>
                <a:ext uri="{FF2B5EF4-FFF2-40B4-BE49-F238E27FC236}">
                  <a16:creationId xmlns:a16="http://schemas.microsoft.com/office/drawing/2014/main" id="{280DC55B-CF05-5823-B907-3ABEA59C8F9D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5AABA-E01C-9F25-A557-30AEE6FBEBD7}"/>
              </a:ext>
            </a:extLst>
          </p:cNvPr>
          <p:cNvGrpSpPr/>
          <p:nvPr/>
        </p:nvGrpSpPr>
        <p:grpSpPr>
          <a:xfrm>
            <a:off x="4575213" y="2126501"/>
            <a:ext cx="1026938" cy="369332"/>
            <a:chOff x="6122073" y="2362721"/>
            <a:chExt cx="1026938" cy="369332"/>
          </a:xfrm>
        </p:grpSpPr>
        <p:grpSp>
          <p:nvGrpSpPr>
            <p:cNvPr id="54" name="Csoportba foglalás 11">
              <a:extLst>
                <a:ext uri="{FF2B5EF4-FFF2-40B4-BE49-F238E27FC236}">
                  <a16:creationId xmlns:a16="http://schemas.microsoft.com/office/drawing/2014/main" id="{953B366A-E5B0-9648-F399-A99036BE3810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57" name="Lekerekített téglalap 12">
                <a:extLst>
                  <a:ext uri="{FF2B5EF4-FFF2-40B4-BE49-F238E27FC236}">
                    <a16:creationId xmlns:a16="http://schemas.microsoft.com/office/drawing/2014/main" id="{F37DFD70-0C00-DF89-77A7-CC4A23273DB3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58" name="Szövegdoboz 13">
                <a:extLst>
                  <a:ext uri="{FF2B5EF4-FFF2-40B4-BE49-F238E27FC236}">
                    <a16:creationId xmlns:a16="http://schemas.microsoft.com/office/drawing/2014/main" id="{49D0DF93-F455-161B-7A04-19E63C395967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c</a:t>
                </a:r>
              </a:p>
            </p:txBody>
          </p:sp>
        </p:grpSp>
        <p:sp>
          <p:nvSpPr>
            <p:cNvPr id="55" name="Szövegdoboz 29">
              <a:extLst>
                <a:ext uri="{FF2B5EF4-FFF2-40B4-BE49-F238E27FC236}">
                  <a16:creationId xmlns:a16="http://schemas.microsoft.com/office/drawing/2014/main" id="{FF92F19B-D10F-B9BB-DC23-EF5ED9CA9A9A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56" name="Szövegdoboz 29">
              <a:extLst>
                <a:ext uri="{FF2B5EF4-FFF2-40B4-BE49-F238E27FC236}">
                  <a16:creationId xmlns:a16="http://schemas.microsoft.com/office/drawing/2014/main" id="{557FE628-C592-41F9-6146-DA4FFDEFF2C4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BBB9EE2-C162-4515-E504-4C0FF4C5F658}"/>
              </a:ext>
            </a:extLst>
          </p:cNvPr>
          <p:cNvGrpSpPr/>
          <p:nvPr/>
        </p:nvGrpSpPr>
        <p:grpSpPr>
          <a:xfrm>
            <a:off x="5783880" y="2133475"/>
            <a:ext cx="1026938" cy="369332"/>
            <a:chOff x="6122073" y="2362721"/>
            <a:chExt cx="1026938" cy="369332"/>
          </a:xfrm>
        </p:grpSpPr>
        <p:grpSp>
          <p:nvGrpSpPr>
            <p:cNvPr id="66" name="Csoportba foglalás 11">
              <a:extLst>
                <a:ext uri="{FF2B5EF4-FFF2-40B4-BE49-F238E27FC236}">
                  <a16:creationId xmlns:a16="http://schemas.microsoft.com/office/drawing/2014/main" id="{8C8B3001-792B-3DED-9711-E017385ED319}"/>
                </a:ext>
              </a:extLst>
            </p:cNvPr>
            <p:cNvGrpSpPr/>
            <p:nvPr/>
          </p:nvGrpSpPr>
          <p:grpSpPr>
            <a:xfrm>
              <a:off x="6203742" y="2362721"/>
              <a:ext cx="863600" cy="369332"/>
              <a:chOff x="5977732" y="4202904"/>
              <a:chExt cx="863600" cy="369332"/>
            </a:xfrm>
          </p:grpSpPr>
          <p:sp>
            <p:nvSpPr>
              <p:cNvPr id="69" name="Lekerekített téglalap 12">
                <a:extLst>
                  <a:ext uri="{FF2B5EF4-FFF2-40B4-BE49-F238E27FC236}">
                    <a16:creationId xmlns:a16="http://schemas.microsoft.com/office/drawing/2014/main" id="{E25A4FE7-74AF-C426-CCEF-80CB739D784E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0" name="Szövegdoboz 13">
                <a:extLst>
                  <a:ext uri="{FF2B5EF4-FFF2-40B4-BE49-F238E27FC236}">
                    <a16:creationId xmlns:a16="http://schemas.microsoft.com/office/drawing/2014/main" id="{119F126D-1BF7-2769-B3F2-27752E1142CD}"/>
                  </a:ext>
                </a:extLst>
              </p:cNvPr>
              <p:cNvSpPr txBox="1"/>
              <p:nvPr/>
            </p:nvSpPr>
            <p:spPr>
              <a:xfrm>
                <a:off x="6294004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e</a:t>
                </a:r>
              </a:p>
            </p:txBody>
          </p:sp>
        </p:grpSp>
        <p:sp>
          <p:nvSpPr>
            <p:cNvPr id="67" name="Szövegdoboz 29">
              <a:extLst>
                <a:ext uri="{FF2B5EF4-FFF2-40B4-BE49-F238E27FC236}">
                  <a16:creationId xmlns:a16="http://schemas.microsoft.com/office/drawing/2014/main" id="{4430DA80-A2D4-0B37-79AB-E59CD9BFC522}"/>
                </a:ext>
              </a:extLst>
            </p:cNvPr>
            <p:cNvSpPr txBox="1"/>
            <p:nvPr/>
          </p:nvSpPr>
          <p:spPr>
            <a:xfrm>
              <a:off x="6810452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  <p:sp>
          <p:nvSpPr>
            <p:cNvPr id="68" name="Szövegdoboz 29">
              <a:extLst>
                <a:ext uri="{FF2B5EF4-FFF2-40B4-BE49-F238E27FC236}">
                  <a16:creationId xmlns:a16="http://schemas.microsoft.com/office/drawing/2014/main" id="{D424D6D1-2F8C-1440-149D-056C53680212}"/>
                </a:ext>
              </a:extLst>
            </p:cNvPr>
            <p:cNvSpPr txBox="1"/>
            <p:nvPr/>
          </p:nvSpPr>
          <p:spPr>
            <a:xfrm>
              <a:off x="6122073" y="244483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FF0000"/>
                  </a:solidFill>
                </a:rPr>
                <a:t>G1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B6C4114-0815-08EE-6AB2-7FC4F26C8C3B}"/>
              </a:ext>
            </a:extLst>
          </p:cNvPr>
          <p:cNvGrpSpPr/>
          <p:nvPr/>
        </p:nvGrpSpPr>
        <p:grpSpPr>
          <a:xfrm>
            <a:off x="6757727" y="1716172"/>
            <a:ext cx="904597" cy="369332"/>
            <a:chOff x="7056880" y="1951692"/>
            <a:chExt cx="904597" cy="369332"/>
          </a:xfrm>
        </p:grpSpPr>
        <p:grpSp>
          <p:nvGrpSpPr>
            <p:cNvPr id="72" name="Csoportba foglalás 14">
              <a:extLst>
                <a:ext uri="{FF2B5EF4-FFF2-40B4-BE49-F238E27FC236}">
                  <a16:creationId xmlns:a16="http://schemas.microsoft.com/office/drawing/2014/main" id="{AD371F84-A816-4A6E-31A1-595D4914721B}"/>
                </a:ext>
              </a:extLst>
            </p:cNvPr>
            <p:cNvGrpSpPr/>
            <p:nvPr/>
          </p:nvGrpSpPr>
          <p:grpSpPr>
            <a:xfrm>
              <a:off x="7138396" y="1951692"/>
              <a:ext cx="719138" cy="369332"/>
              <a:chOff x="7922419" y="4202904"/>
              <a:chExt cx="719138" cy="369332"/>
            </a:xfrm>
          </p:grpSpPr>
          <p:sp>
            <p:nvSpPr>
              <p:cNvPr id="75" name="Lekerekített téglalap 15">
                <a:extLst>
                  <a:ext uri="{FF2B5EF4-FFF2-40B4-BE49-F238E27FC236}">
                    <a16:creationId xmlns:a16="http://schemas.microsoft.com/office/drawing/2014/main" id="{31D360EC-01B9-EAC8-BFB5-BFC3A9049848}"/>
                  </a:ext>
                </a:extLst>
              </p:cNvPr>
              <p:cNvSpPr/>
              <p:nvPr/>
            </p:nvSpPr>
            <p:spPr>
              <a:xfrm>
                <a:off x="7922419" y="4243902"/>
                <a:ext cx="719138" cy="28733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76" name="Szövegdoboz 16">
                <a:extLst>
                  <a:ext uri="{FF2B5EF4-FFF2-40B4-BE49-F238E27FC236}">
                    <a16:creationId xmlns:a16="http://schemas.microsoft.com/office/drawing/2014/main" id="{BE8828A3-F36D-67B1-D1AC-F66B56EB81CE}"/>
                  </a:ext>
                </a:extLst>
              </p:cNvPr>
              <p:cNvSpPr txBox="1"/>
              <p:nvPr/>
            </p:nvSpPr>
            <p:spPr>
              <a:xfrm>
                <a:off x="8131548" y="4202904"/>
                <a:ext cx="290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f</a:t>
                </a:r>
              </a:p>
            </p:txBody>
          </p:sp>
        </p:grpSp>
        <p:sp>
          <p:nvSpPr>
            <p:cNvPr id="73" name="Szövegdoboz 29">
              <a:extLst>
                <a:ext uri="{FF2B5EF4-FFF2-40B4-BE49-F238E27FC236}">
                  <a16:creationId xmlns:a16="http://schemas.microsoft.com/office/drawing/2014/main" id="{F635045C-D07F-8362-0EED-C03305CC23FB}"/>
                </a:ext>
              </a:extLst>
            </p:cNvPr>
            <p:cNvSpPr txBox="1"/>
            <p:nvPr/>
          </p:nvSpPr>
          <p:spPr>
            <a:xfrm>
              <a:off x="7056880" y="2028986"/>
              <a:ext cx="33855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chemeClr val="accent1"/>
                  </a:solidFill>
                </a:rPr>
                <a:t>G2</a:t>
              </a:r>
            </a:p>
          </p:txBody>
        </p:sp>
        <p:sp>
          <p:nvSpPr>
            <p:cNvPr id="74" name="Szövegdoboz 29">
              <a:extLst>
                <a:ext uri="{FF2B5EF4-FFF2-40B4-BE49-F238E27FC236}">
                  <a16:creationId xmlns:a16="http://schemas.microsoft.com/office/drawing/2014/main" id="{5F81885B-38AF-A536-6390-253E84125D58}"/>
                </a:ext>
              </a:extLst>
            </p:cNvPr>
            <p:cNvSpPr txBox="1"/>
            <p:nvPr/>
          </p:nvSpPr>
          <p:spPr>
            <a:xfrm>
              <a:off x="7622918" y="2028985"/>
              <a:ext cx="3385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000" b="1" dirty="0">
                  <a:solidFill>
                    <a:srgbClr val="0070C0"/>
                  </a:solidFill>
                </a:rPr>
                <a:t>G2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6A7624-266D-60F1-6F3D-09428A931E17}"/>
              </a:ext>
            </a:extLst>
          </p:cNvPr>
          <p:cNvGrpSpPr/>
          <p:nvPr/>
        </p:nvGrpSpPr>
        <p:grpSpPr>
          <a:xfrm>
            <a:off x="2959575" y="3023730"/>
            <a:ext cx="1288740" cy="1086127"/>
            <a:chOff x="2933295" y="1589994"/>
            <a:chExt cx="1288740" cy="10861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E8F14D-C520-F9B2-27E0-87F0624C99F7}"/>
                </a:ext>
              </a:extLst>
            </p:cNvPr>
            <p:cNvGrpSpPr/>
            <p:nvPr/>
          </p:nvGrpSpPr>
          <p:grpSpPr>
            <a:xfrm>
              <a:off x="2933295" y="1589994"/>
              <a:ext cx="361709" cy="338554"/>
              <a:chOff x="3025049" y="2051538"/>
              <a:chExt cx="361709" cy="3385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1B543-232E-87C0-1C36-13CF6BF02345}"/>
                  </a:ext>
                </a:extLst>
              </p:cNvPr>
              <p:cNvSpPr txBox="1"/>
              <p:nvPr/>
            </p:nvSpPr>
            <p:spPr>
              <a:xfrm>
                <a:off x="3033974" y="2051538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a’</a:t>
                </a:r>
                <a:endParaRPr lang="en-US" sz="1600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6CBFA3E-20F3-3DC0-8F5A-BEABCE4134C0}"/>
                  </a:ext>
                </a:extLst>
              </p:cNvPr>
              <p:cNvSpPr/>
              <p:nvPr/>
            </p:nvSpPr>
            <p:spPr>
              <a:xfrm>
                <a:off x="3025049" y="2086822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B2888C-52EB-FDB8-B256-4D3889DC2E80}"/>
                </a:ext>
              </a:extLst>
            </p:cNvPr>
            <p:cNvGrpSpPr/>
            <p:nvPr/>
          </p:nvGrpSpPr>
          <p:grpSpPr>
            <a:xfrm>
              <a:off x="3806612" y="2337567"/>
              <a:ext cx="415423" cy="338554"/>
              <a:chOff x="3105444" y="2799111"/>
              <a:chExt cx="415423" cy="33855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B41986-0A0A-78A4-B969-48305CE924F6}"/>
                  </a:ext>
                </a:extLst>
              </p:cNvPr>
              <p:cNvSpPr txBox="1"/>
              <p:nvPr/>
            </p:nvSpPr>
            <p:spPr>
              <a:xfrm>
                <a:off x="3105444" y="2799111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a”</a:t>
                </a:r>
                <a:endParaRPr lang="en-US" sz="16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79C7D6F-AECF-7584-8ACF-F62DABD99E77}"/>
                  </a:ext>
                </a:extLst>
              </p:cNvPr>
              <p:cNvSpPr/>
              <p:nvPr/>
            </p:nvSpPr>
            <p:spPr>
              <a:xfrm>
                <a:off x="3105735" y="2834938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554F74-37E9-13AD-1571-1D1C33EC8644}"/>
                </a:ext>
              </a:extLst>
            </p:cNvPr>
            <p:cNvCxnSpPr>
              <a:cxnSpLocks/>
              <a:stCxn id="7" idx="5"/>
              <a:endCxn id="13" idx="1"/>
            </p:cNvCxnSpPr>
            <p:nvPr/>
          </p:nvCxnSpPr>
          <p:spPr>
            <a:xfrm>
              <a:off x="3193718" y="1870536"/>
              <a:ext cx="657867" cy="544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C891D1-C37F-DF2A-0070-ACE64EA691BC}"/>
              </a:ext>
            </a:extLst>
          </p:cNvPr>
          <p:cNvGrpSpPr/>
          <p:nvPr/>
        </p:nvGrpSpPr>
        <p:grpSpPr>
          <a:xfrm>
            <a:off x="4116825" y="3006092"/>
            <a:ext cx="1138397" cy="353029"/>
            <a:chOff x="2765395" y="861131"/>
            <a:chExt cx="1138397" cy="3530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7DB35EA-8E3A-19F5-3B5F-3872AEBC7E8E}"/>
                </a:ext>
              </a:extLst>
            </p:cNvPr>
            <p:cNvGrpSpPr/>
            <p:nvPr/>
          </p:nvGrpSpPr>
          <p:grpSpPr>
            <a:xfrm>
              <a:off x="2765395" y="861131"/>
              <a:ext cx="367001" cy="338554"/>
              <a:chOff x="2857149" y="1322675"/>
              <a:chExt cx="367001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4B3971A-65BF-138D-1A8A-F6F62431FE78}"/>
                  </a:ext>
                </a:extLst>
              </p:cNvPr>
              <p:cNvSpPr txBox="1"/>
              <p:nvPr/>
            </p:nvSpPr>
            <p:spPr>
              <a:xfrm>
                <a:off x="2871366" y="1322675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b’</a:t>
                </a:r>
                <a:endParaRPr lang="en-US" sz="1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18A1FA3-81AD-A430-1F32-34FFBF4EB6E6}"/>
                  </a:ext>
                </a:extLst>
              </p:cNvPr>
              <p:cNvSpPr/>
              <p:nvPr/>
            </p:nvSpPr>
            <p:spPr>
              <a:xfrm>
                <a:off x="2857149" y="1364264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3E3CA3-B500-E5DD-D43B-4D4D01BBD923}"/>
                </a:ext>
              </a:extLst>
            </p:cNvPr>
            <p:cNvGrpSpPr/>
            <p:nvPr/>
          </p:nvGrpSpPr>
          <p:grpSpPr>
            <a:xfrm>
              <a:off x="3488369" y="875606"/>
              <a:ext cx="415423" cy="338554"/>
              <a:chOff x="2787201" y="1337150"/>
              <a:chExt cx="415423" cy="338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ED317F-FC70-D971-756D-3C2FF31FCE37}"/>
                  </a:ext>
                </a:extLst>
              </p:cNvPr>
              <p:cNvSpPr txBox="1"/>
              <p:nvPr/>
            </p:nvSpPr>
            <p:spPr>
              <a:xfrm>
                <a:off x="2787201" y="1337150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b”</a:t>
                </a:r>
                <a:endParaRPr lang="en-US" sz="1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AE85F17-4325-0BD3-5FB9-4A82D01D99B3}"/>
                  </a:ext>
                </a:extLst>
              </p:cNvPr>
              <p:cNvSpPr/>
              <p:nvPr/>
            </p:nvSpPr>
            <p:spPr>
              <a:xfrm>
                <a:off x="2809307" y="1358502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B1DF7F-2AA0-14FB-5861-07B5E67C6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8639" y="993149"/>
              <a:ext cx="383143" cy="18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5819073-7707-397D-B3A0-050868BA4CDB}"/>
              </a:ext>
            </a:extLst>
          </p:cNvPr>
          <p:cNvGrpSpPr/>
          <p:nvPr/>
        </p:nvGrpSpPr>
        <p:grpSpPr>
          <a:xfrm>
            <a:off x="4146922" y="3008404"/>
            <a:ext cx="1497429" cy="1103211"/>
            <a:chOff x="3019858" y="1269632"/>
            <a:chExt cx="1497429" cy="110321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05621BA-F034-318F-937D-6E09169ADEA1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F54A532-C0A1-6690-6507-6FEF5D72F808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c’</a:t>
                </a:r>
                <a:endParaRPr lang="en-US" sz="1600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B171118-92A2-9E51-B129-AE9FC3CF19C0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C79F38-A9CB-9F2A-6118-A305EFDC5A92}"/>
                </a:ext>
              </a:extLst>
            </p:cNvPr>
            <p:cNvGrpSpPr/>
            <p:nvPr/>
          </p:nvGrpSpPr>
          <p:grpSpPr>
            <a:xfrm>
              <a:off x="4094469" y="1269632"/>
              <a:ext cx="422818" cy="338554"/>
              <a:chOff x="3393301" y="1731176"/>
              <a:chExt cx="422818" cy="338554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35FA5FF-AAFB-CC82-0EF4-6D4745555B92}"/>
                  </a:ext>
                </a:extLst>
              </p:cNvPr>
              <p:cNvSpPr txBox="1"/>
              <p:nvPr/>
            </p:nvSpPr>
            <p:spPr>
              <a:xfrm>
                <a:off x="3400696" y="1731176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c”</a:t>
                </a:r>
                <a:endParaRPr lang="en-US" sz="1600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56FBC52-611F-0DAF-6739-04B7E9BA1B37}"/>
                  </a:ext>
                </a:extLst>
              </p:cNvPr>
              <p:cNvSpPr/>
              <p:nvPr/>
            </p:nvSpPr>
            <p:spPr>
              <a:xfrm>
                <a:off x="3393301" y="1769319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51D27713-2F24-44D1-B42D-6E0B77BC8022}"/>
                </a:ext>
              </a:extLst>
            </p:cNvPr>
            <p:cNvCxnSpPr>
              <a:cxnSpLocks/>
              <a:stCxn id="96" idx="7"/>
              <a:endCxn id="94" idx="3"/>
            </p:cNvCxnSpPr>
            <p:nvPr/>
          </p:nvCxnSpPr>
          <p:spPr>
            <a:xfrm flipV="1">
              <a:off x="3305854" y="1553033"/>
              <a:ext cx="833297" cy="5643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648FB12-B8C8-9731-1F19-BDDF9C6B6E18}"/>
              </a:ext>
            </a:extLst>
          </p:cNvPr>
          <p:cNvGrpSpPr/>
          <p:nvPr/>
        </p:nvGrpSpPr>
        <p:grpSpPr>
          <a:xfrm>
            <a:off x="5483450" y="3007798"/>
            <a:ext cx="865492" cy="1108536"/>
            <a:chOff x="3019858" y="2034289"/>
            <a:chExt cx="865492" cy="110853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605AABB-B1FF-7A4F-AC4D-A20CEC73434F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DD51F93-B793-7CC2-9FCD-726DAA53E504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d’</a:t>
                </a:r>
                <a:endParaRPr lang="en-US" sz="1600" dirty="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D052F58A-59F9-CDE2-6D6D-ACDB9598D720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AB99B13-5A59-B91F-88F2-E8FC873118AB}"/>
                </a:ext>
              </a:extLst>
            </p:cNvPr>
            <p:cNvGrpSpPr/>
            <p:nvPr/>
          </p:nvGrpSpPr>
          <p:grpSpPr>
            <a:xfrm>
              <a:off x="3469927" y="2804271"/>
              <a:ext cx="415423" cy="338554"/>
              <a:chOff x="2768759" y="3265815"/>
              <a:chExt cx="415423" cy="338554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BAF66CB-3FD3-7AB8-1C51-CE5DDC08843F}"/>
                  </a:ext>
                </a:extLst>
              </p:cNvPr>
              <p:cNvSpPr txBox="1"/>
              <p:nvPr/>
            </p:nvSpPr>
            <p:spPr>
              <a:xfrm>
                <a:off x="2768759" y="3265815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d”</a:t>
                </a:r>
                <a:endParaRPr lang="en-US" sz="1600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488D804-366C-CC23-2F4F-7404CD900259}"/>
                  </a:ext>
                </a:extLst>
              </p:cNvPr>
              <p:cNvSpPr/>
              <p:nvPr/>
            </p:nvSpPr>
            <p:spPr>
              <a:xfrm>
                <a:off x="2771710" y="3310554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C69C0B0-CC17-E2F7-A3A7-BDD78741A944}"/>
                </a:ext>
              </a:extLst>
            </p:cNvPr>
            <p:cNvCxnSpPr>
              <a:cxnSpLocks/>
              <a:stCxn id="139" idx="5"/>
              <a:endCxn id="102" idx="1"/>
            </p:cNvCxnSpPr>
            <p:nvPr/>
          </p:nvCxnSpPr>
          <p:spPr>
            <a:xfrm>
              <a:off x="3305854" y="2320544"/>
              <a:ext cx="211706" cy="5705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F558954-C8E3-7A46-36AD-7FAC98B17602}"/>
              </a:ext>
            </a:extLst>
          </p:cNvPr>
          <p:cNvGrpSpPr/>
          <p:nvPr/>
        </p:nvGrpSpPr>
        <p:grpSpPr>
          <a:xfrm>
            <a:off x="5783880" y="2998739"/>
            <a:ext cx="1067806" cy="345907"/>
            <a:chOff x="3019858" y="2026936"/>
            <a:chExt cx="1067806" cy="345907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51336F0-12BA-279C-12CD-8C09440E61E4}"/>
                </a:ext>
              </a:extLst>
            </p:cNvPr>
            <p:cNvGrpSpPr/>
            <p:nvPr/>
          </p:nvGrpSpPr>
          <p:grpSpPr>
            <a:xfrm>
              <a:off x="3019858" y="2034289"/>
              <a:ext cx="352784" cy="338554"/>
              <a:chOff x="3111612" y="2495833"/>
              <a:chExt cx="352784" cy="338554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8E3F6DB-C95B-87D6-0B7C-5F8608C0BA02}"/>
                  </a:ext>
                </a:extLst>
              </p:cNvPr>
              <p:cNvSpPr txBox="1"/>
              <p:nvPr/>
            </p:nvSpPr>
            <p:spPr>
              <a:xfrm>
                <a:off x="3111612" y="2495833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e’</a:t>
                </a:r>
                <a:endParaRPr lang="en-US" sz="1600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C7D737F8-D5B9-0F47-4A06-5BA64A97C29D}"/>
                  </a:ext>
                </a:extLst>
              </p:cNvPr>
              <p:cNvSpPr/>
              <p:nvPr/>
            </p:nvSpPr>
            <p:spPr>
              <a:xfrm>
                <a:off x="3137185" y="2536830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54F2BD2-1D46-6EA5-A219-324A6FF120D9}"/>
                </a:ext>
              </a:extLst>
            </p:cNvPr>
            <p:cNvGrpSpPr/>
            <p:nvPr/>
          </p:nvGrpSpPr>
          <p:grpSpPr>
            <a:xfrm>
              <a:off x="3672241" y="2026936"/>
              <a:ext cx="415423" cy="340362"/>
              <a:chOff x="2971073" y="2488480"/>
              <a:chExt cx="415423" cy="340362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10BBC53-29B6-B57E-F695-E4BD0382827E}"/>
                  </a:ext>
                </a:extLst>
              </p:cNvPr>
              <p:cNvSpPr/>
              <p:nvPr/>
            </p:nvSpPr>
            <p:spPr>
              <a:xfrm>
                <a:off x="2985873" y="2541504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C251BADB-405F-F56B-30AF-F6529BC8CBC7}"/>
                  </a:ext>
                </a:extLst>
              </p:cNvPr>
              <p:cNvSpPr txBox="1"/>
              <p:nvPr/>
            </p:nvSpPr>
            <p:spPr>
              <a:xfrm>
                <a:off x="2971073" y="2488480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e”</a:t>
                </a:r>
                <a:endParaRPr lang="en-US" sz="1600" dirty="0"/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94AAC35C-0980-2478-E621-6DDAC6DB4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2444" y="2171758"/>
              <a:ext cx="308838" cy="53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87B5F4B-28F8-BC95-6D40-8B77D2CA0539}"/>
              </a:ext>
            </a:extLst>
          </p:cNvPr>
          <p:cNvGrpSpPr/>
          <p:nvPr/>
        </p:nvGrpSpPr>
        <p:grpSpPr>
          <a:xfrm>
            <a:off x="6842779" y="3762953"/>
            <a:ext cx="902016" cy="343845"/>
            <a:chOff x="3307870" y="2006797"/>
            <a:chExt cx="902016" cy="343845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52731D8-BB4F-3C1C-0770-4F2FB34EF613}"/>
                </a:ext>
              </a:extLst>
            </p:cNvPr>
            <p:cNvGrpSpPr/>
            <p:nvPr/>
          </p:nvGrpSpPr>
          <p:grpSpPr>
            <a:xfrm>
              <a:off x="3307870" y="2012088"/>
              <a:ext cx="360030" cy="338554"/>
              <a:chOff x="3399624" y="2473632"/>
              <a:chExt cx="360030" cy="338554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A419EE88-9E44-8B8E-594E-8BC52AAA1A61}"/>
                  </a:ext>
                </a:extLst>
              </p:cNvPr>
              <p:cNvSpPr txBox="1"/>
              <p:nvPr/>
            </p:nvSpPr>
            <p:spPr>
              <a:xfrm>
                <a:off x="3406870" y="2473632"/>
                <a:ext cx="3527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f’</a:t>
                </a:r>
                <a:endParaRPr lang="en-US" sz="1600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A5E14-726C-993E-6968-8862BE5EED6B}"/>
                  </a:ext>
                </a:extLst>
              </p:cNvPr>
              <p:cNvSpPr/>
              <p:nvPr/>
            </p:nvSpPr>
            <p:spPr>
              <a:xfrm>
                <a:off x="3399624" y="2506854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3B948E9-AAAC-36E1-4A5A-FA63F76BAAA3}"/>
                </a:ext>
              </a:extLst>
            </p:cNvPr>
            <p:cNvGrpSpPr/>
            <p:nvPr/>
          </p:nvGrpSpPr>
          <p:grpSpPr>
            <a:xfrm>
              <a:off x="3773756" y="2006797"/>
              <a:ext cx="436130" cy="338554"/>
              <a:chOff x="3072588" y="2468341"/>
              <a:chExt cx="436130" cy="338554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455BB2A-DCB4-D008-D9A2-41BF4C1C84F6}"/>
                  </a:ext>
                </a:extLst>
              </p:cNvPr>
              <p:cNvSpPr txBox="1"/>
              <p:nvPr/>
            </p:nvSpPr>
            <p:spPr>
              <a:xfrm>
                <a:off x="3093295" y="2468341"/>
                <a:ext cx="41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/>
                  <a:t>f”</a:t>
                </a:r>
                <a:endParaRPr lang="en-US" sz="1600" dirty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A59296DF-6D87-959A-5A04-AED2BB86A409}"/>
                  </a:ext>
                </a:extLst>
              </p:cNvPr>
              <p:cNvSpPr/>
              <p:nvPr/>
            </p:nvSpPr>
            <p:spPr>
              <a:xfrm>
                <a:off x="3072588" y="2502299"/>
                <a:ext cx="305105" cy="28733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3CB4B5E-E30D-9C2C-DA4D-FCAA82AAD76E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2276311"/>
              <a:ext cx="18921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333C03AB-7F53-A973-DA86-60C968FD5D3A}"/>
              </a:ext>
            </a:extLst>
          </p:cNvPr>
          <p:cNvCxnSpPr>
            <a:cxnSpLocks/>
            <a:stCxn id="13" idx="6"/>
            <a:endCxn id="96" idx="2"/>
          </p:cNvCxnSpPr>
          <p:nvPr/>
        </p:nvCxnSpPr>
        <p:spPr>
          <a:xfrm>
            <a:off x="4138288" y="3950799"/>
            <a:ext cx="34207" cy="692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D2A5CDCF-A53B-2E24-214A-727F1B5724FC}"/>
              </a:ext>
            </a:extLst>
          </p:cNvPr>
          <p:cNvCxnSpPr>
            <a:cxnSpLocks/>
            <a:stCxn id="13" idx="6"/>
            <a:endCxn id="139" idx="3"/>
          </p:cNvCxnSpPr>
          <p:nvPr/>
        </p:nvCxnSpPr>
        <p:spPr>
          <a:xfrm flipV="1">
            <a:off x="4138288" y="3294053"/>
            <a:ext cx="1415417" cy="65674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9F3ABB38-273D-8459-35C4-E5CFE3756C4E}"/>
              </a:ext>
            </a:extLst>
          </p:cNvPr>
          <p:cNvCxnSpPr>
            <a:cxnSpLocks/>
            <a:stCxn id="13" idx="6"/>
            <a:endCxn id="147" idx="3"/>
          </p:cNvCxnSpPr>
          <p:nvPr/>
        </p:nvCxnSpPr>
        <p:spPr>
          <a:xfrm flipV="1">
            <a:off x="4138288" y="3292347"/>
            <a:ext cx="1715847" cy="65845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A4F97A55-B865-31D2-DD94-E5ADE20DE9F3}"/>
              </a:ext>
            </a:extLst>
          </p:cNvPr>
          <p:cNvCxnSpPr>
            <a:cxnSpLocks/>
            <a:stCxn id="23" idx="6"/>
            <a:endCxn id="139" idx="2"/>
          </p:cNvCxnSpPr>
          <p:nvPr/>
        </p:nvCxnSpPr>
        <p:spPr>
          <a:xfrm>
            <a:off x="5167010" y="3185588"/>
            <a:ext cx="342013" cy="68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1B09A779-0F2A-7C38-9CF0-7CBF5A816081}"/>
              </a:ext>
            </a:extLst>
          </p:cNvPr>
          <p:cNvCxnSpPr>
            <a:cxnSpLocks/>
            <a:stCxn id="23" idx="5"/>
            <a:endCxn id="155" idx="2"/>
          </p:cNvCxnSpPr>
          <p:nvPr/>
        </p:nvCxnSpPr>
        <p:spPr>
          <a:xfrm>
            <a:off x="5122328" y="3287177"/>
            <a:ext cx="1720451" cy="65795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F9118CB7-3FAD-24DC-6E5A-FCBA745C2D98}"/>
              </a:ext>
            </a:extLst>
          </p:cNvPr>
          <p:cNvCxnSpPr>
            <a:cxnSpLocks/>
            <a:stCxn id="23" idx="6"/>
            <a:endCxn id="147" idx="2"/>
          </p:cNvCxnSpPr>
          <p:nvPr/>
        </p:nvCxnSpPr>
        <p:spPr>
          <a:xfrm>
            <a:off x="5167010" y="3185588"/>
            <a:ext cx="642443" cy="517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9BB14C54-5C8E-C244-D967-6493A610AB5A}"/>
              </a:ext>
            </a:extLst>
          </p:cNvPr>
          <p:cNvCxnSpPr>
            <a:cxnSpLocks/>
            <a:stCxn id="94" idx="6"/>
            <a:endCxn id="147" idx="2"/>
          </p:cNvCxnSpPr>
          <p:nvPr/>
        </p:nvCxnSpPr>
        <p:spPr>
          <a:xfrm>
            <a:off x="5526638" y="3190216"/>
            <a:ext cx="282815" cy="54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CFFE4960-FD88-F9DD-3949-6CBFE052A69C}"/>
              </a:ext>
            </a:extLst>
          </p:cNvPr>
          <p:cNvCxnSpPr>
            <a:cxnSpLocks/>
            <a:stCxn id="94" idx="4"/>
            <a:endCxn id="155" idx="2"/>
          </p:cNvCxnSpPr>
          <p:nvPr/>
        </p:nvCxnSpPr>
        <p:spPr>
          <a:xfrm>
            <a:off x="5374086" y="3333885"/>
            <a:ext cx="1468693" cy="611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43">
            <a:extLst>
              <a:ext uri="{FF2B5EF4-FFF2-40B4-BE49-F238E27FC236}">
                <a16:creationId xmlns:a16="http://schemas.microsoft.com/office/drawing/2014/main" id="{3DD72417-FCA1-477D-5418-D292A850258C}"/>
              </a:ext>
            </a:extLst>
          </p:cNvPr>
          <p:cNvCxnSpPr>
            <a:cxnSpLocks/>
          </p:cNvCxnSpPr>
          <p:nvPr/>
        </p:nvCxnSpPr>
        <p:spPr>
          <a:xfrm>
            <a:off x="2285128" y="3202683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43">
            <a:extLst>
              <a:ext uri="{FF2B5EF4-FFF2-40B4-BE49-F238E27FC236}">
                <a16:creationId xmlns:a16="http://schemas.microsoft.com/office/drawing/2014/main" id="{B47D412A-45A5-C1FC-DB4F-A36BC6FB0E45}"/>
              </a:ext>
            </a:extLst>
          </p:cNvPr>
          <p:cNvCxnSpPr>
            <a:cxnSpLocks/>
          </p:cNvCxnSpPr>
          <p:nvPr/>
        </p:nvCxnSpPr>
        <p:spPr>
          <a:xfrm>
            <a:off x="2302338" y="3950799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32C8D69-2B91-5EFB-534D-967B65B455E4}"/>
              </a:ext>
            </a:extLst>
          </p:cNvPr>
          <p:cNvCxnSpPr>
            <a:cxnSpLocks/>
            <a:stCxn id="13" idx="6"/>
            <a:endCxn id="155" idx="2"/>
          </p:cNvCxnSpPr>
          <p:nvPr/>
        </p:nvCxnSpPr>
        <p:spPr>
          <a:xfrm flipV="1">
            <a:off x="4138288" y="3945135"/>
            <a:ext cx="2704491" cy="566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B3212BE-636F-A290-D5CD-768C1918A8AA}"/>
                  </a:ext>
                </a:extLst>
              </p:cNvPr>
              <p:cNvSpPr txBox="1"/>
              <p:nvPr/>
            </p:nvSpPr>
            <p:spPr>
              <a:xfrm>
                <a:off x="1946827" y="3807130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u-HU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B3212BE-636F-A290-D5CD-768C1918A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27" y="3807130"/>
                <a:ext cx="218830" cy="276999"/>
              </a:xfrm>
              <a:prstGeom prst="rect">
                <a:avLst/>
              </a:prstGeom>
              <a:blipFill>
                <a:blip r:embed="rId3"/>
                <a:stretch>
                  <a:fillRect l="-36111" t="-31111" r="-100000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E3A7751-B959-DAE2-7AB9-4D5895AE5908}"/>
                  </a:ext>
                </a:extLst>
              </p:cNvPr>
              <p:cNvSpPr txBox="1"/>
              <p:nvPr/>
            </p:nvSpPr>
            <p:spPr>
              <a:xfrm>
                <a:off x="1930393" y="3064183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hu-HU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E3A7751-B959-DAE2-7AB9-4D5895AE5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393" y="3064183"/>
                <a:ext cx="218830" cy="276999"/>
              </a:xfrm>
              <a:prstGeom prst="rect">
                <a:avLst/>
              </a:prstGeom>
              <a:blipFill>
                <a:blip r:embed="rId4"/>
                <a:stretch>
                  <a:fillRect l="-38889" t="-31111" r="-94444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Egyenes összekötő nyíllal 43">
            <a:extLst>
              <a:ext uri="{FF2B5EF4-FFF2-40B4-BE49-F238E27FC236}">
                <a16:creationId xmlns:a16="http://schemas.microsoft.com/office/drawing/2014/main" id="{9B7AAED1-8840-FFC2-0367-7C8263A281B3}"/>
              </a:ext>
            </a:extLst>
          </p:cNvPr>
          <p:cNvCxnSpPr>
            <a:cxnSpLocks/>
          </p:cNvCxnSpPr>
          <p:nvPr/>
        </p:nvCxnSpPr>
        <p:spPr>
          <a:xfrm>
            <a:off x="2320428" y="4875359"/>
            <a:ext cx="55164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A6EE9A3-170F-CA3B-4B16-688FFDFF4669}"/>
                  </a:ext>
                </a:extLst>
              </p:cNvPr>
              <p:cNvSpPr txBox="1"/>
              <p:nvPr/>
            </p:nvSpPr>
            <p:spPr>
              <a:xfrm>
                <a:off x="1946827" y="4736859"/>
                <a:ext cx="2188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A6EE9A3-170F-CA3B-4B16-688FFDFF4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27" y="4736859"/>
                <a:ext cx="218830" cy="276999"/>
              </a:xfrm>
              <a:prstGeom prst="rect">
                <a:avLst/>
              </a:prstGeom>
              <a:blipFill>
                <a:blip r:embed="rId5"/>
                <a:stretch>
                  <a:fillRect l="-25000" t="-31111" r="-75000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Oval 128">
            <a:extLst>
              <a:ext uri="{FF2B5EF4-FFF2-40B4-BE49-F238E27FC236}">
                <a16:creationId xmlns:a16="http://schemas.microsoft.com/office/drawing/2014/main" id="{FBDAF78C-C9A1-A9F4-2693-03CA94CC9167}"/>
              </a:ext>
            </a:extLst>
          </p:cNvPr>
          <p:cNvSpPr/>
          <p:nvPr/>
        </p:nvSpPr>
        <p:spPr>
          <a:xfrm>
            <a:off x="2655296" y="4806779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99D85173-3922-A210-CB9F-3994F50FB75B}"/>
              </a:ext>
            </a:extLst>
          </p:cNvPr>
          <p:cNvSpPr/>
          <p:nvPr/>
        </p:nvSpPr>
        <p:spPr>
          <a:xfrm>
            <a:off x="3683451" y="4806779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ABE91CA-F072-DCEE-92B3-EF52F3B443D5}"/>
              </a:ext>
            </a:extLst>
          </p:cNvPr>
          <p:cNvSpPr/>
          <p:nvPr/>
        </p:nvSpPr>
        <p:spPr>
          <a:xfrm>
            <a:off x="4080670" y="4806778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ED4694F-9B8C-37AD-3EE6-0E1B55F26C5F}"/>
              </a:ext>
            </a:extLst>
          </p:cNvPr>
          <p:cNvSpPr/>
          <p:nvPr/>
        </p:nvSpPr>
        <p:spPr>
          <a:xfrm>
            <a:off x="5204265" y="4806778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1BAC8B7-515B-9785-050F-2807D32B866C}"/>
              </a:ext>
            </a:extLst>
          </p:cNvPr>
          <p:cNvSpPr/>
          <p:nvPr/>
        </p:nvSpPr>
        <p:spPr>
          <a:xfrm>
            <a:off x="5518604" y="4800861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1D1907A-AA33-4598-9511-3FED6BE6481A}"/>
              </a:ext>
            </a:extLst>
          </p:cNvPr>
          <p:cNvSpPr/>
          <p:nvPr/>
        </p:nvSpPr>
        <p:spPr>
          <a:xfrm>
            <a:off x="6681447" y="4800861"/>
            <a:ext cx="149441" cy="137157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8EC46BE-69EB-055C-0919-A12FFF173949}"/>
              </a:ext>
            </a:extLst>
          </p:cNvPr>
          <p:cNvCxnSpPr>
            <a:stCxn id="129" idx="0"/>
            <a:endCxn id="7" idx="4"/>
          </p:cNvCxnSpPr>
          <p:nvPr/>
        </p:nvCxnSpPr>
        <p:spPr>
          <a:xfrm flipV="1">
            <a:off x="2730017" y="3346352"/>
            <a:ext cx="382111" cy="1460427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64FDDC8-F1F3-4758-FAE5-641463664362}"/>
              </a:ext>
            </a:extLst>
          </p:cNvPr>
          <p:cNvCxnSpPr>
            <a:cxnSpLocks/>
            <a:stCxn id="130" idx="0"/>
            <a:endCxn id="25" idx="4"/>
          </p:cNvCxnSpPr>
          <p:nvPr/>
        </p:nvCxnSpPr>
        <p:spPr>
          <a:xfrm flipV="1">
            <a:off x="3758172" y="3335019"/>
            <a:ext cx="511206" cy="1471760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C7A477C-2048-D197-FA5D-1C655E08C332}"/>
              </a:ext>
            </a:extLst>
          </p:cNvPr>
          <p:cNvCxnSpPr>
            <a:cxnSpLocks/>
            <a:stCxn id="131" idx="0"/>
            <a:endCxn id="96" idx="4"/>
          </p:cNvCxnSpPr>
          <p:nvPr/>
        </p:nvCxnSpPr>
        <p:spPr>
          <a:xfrm flipV="1">
            <a:off x="4155391" y="4101396"/>
            <a:ext cx="169657" cy="705382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77557977-5DEC-AD13-C7F0-AAE087D26D0E}"/>
              </a:ext>
            </a:extLst>
          </p:cNvPr>
          <p:cNvCxnSpPr>
            <a:cxnSpLocks/>
            <a:stCxn id="132" idx="0"/>
            <a:endCxn id="139" idx="4"/>
          </p:cNvCxnSpPr>
          <p:nvPr/>
        </p:nvCxnSpPr>
        <p:spPr>
          <a:xfrm flipV="1">
            <a:off x="5278986" y="3336133"/>
            <a:ext cx="382590" cy="1470645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71B8394-9BF1-6174-4462-42A0897E3787}"/>
              </a:ext>
            </a:extLst>
          </p:cNvPr>
          <p:cNvCxnSpPr>
            <a:cxnSpLocks/>
            <a:stCxn id="133" idx="0"/>
            <a:endCxn id="148" idx="2"/>
          </p:cNvCxnSpPr>
          <p:nvPr/>
        </p:nvCxnSpPr>
        <p:spPr>
          <a:xfrm flipV="1">
            <a:off x="5593325" y="3344646"/>
            <a:ext cx="366947" cy="1456215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57ADE645-4547-9003-CF52-C39C96773DB9}"/>
              </a:ext>
            </a:extLst>
          </p:cNvPr>
          <p:cNvCxnSpPr>
            <a:cxnSpLocks/>
            <a:stCxn id="134" idx="0"/>
            <a:endCxn id="155" idx="4"/>
          </p:cNvCxnSpPr>
          <p:nvPr/>
        </p:nvCxnSpPr>
        <p:spPr>
          <a:xfrm flipV="1">
            <a:off x="6756168" y="4088804"/>
            <a:ext cx="239164" cy="712057"/>
          </a:xfrm>
          <a:prstGeom prst="straightConnector1">
            <a:avLst/>
          </a:prstGeom>
          <a:ln>
            <a:solidFill>
              <a:srgbClr val="00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id="{A28AA719-1FAB-F01C-A999-DB322363D51C}"/>
              </a:ext>
            </a:extLst>
          </p:cNvPr>
          <p:cNvSpPr/>
          <p:nvPr/>
        </p:nvSpPr>
        <p:spPr>
          <a:xfrm>
            <a:off x="4243960" y="4800861"/>
            <a:ext cx="149441" cy="1371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4DF2661-AB60-6982-C50F-D1F37DEC179B}"/>
              </a:ext>
            </a:extLst>
          </p:cNvPr>
          <p:cNvSpPr/>
          <p:nvPr/>
        </p:nvSpPr>
        <p:spPr>
          <a:xfrm>
            <a:off x="5368185" y="4806778"/>
            <a:ext cx="149441" cy="1371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ADD080E9-9970-AABB-6720-73A0172D25CE}"/>
              </a:ext>
            </a:extLst>
          </p:cNvPr>
          <p:cNvSpPr/>
          <p:nvPr/>
        </p:nvSpPr>
        <p:spPr>
          <a:xfrm>
            <a:off x="5675439" y="4800861"/>
            <a:ext cx="149441" cy="1371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6FED16D5-3BF6-4B40-D7F1-9C7BFA02943C}"/>
              </a:ext>
            </a:extLst>
          </p:cNvPr>
          <p:cNvSpPr/>
          <p:nvPr/>
        </p:nvSpPr>
        <p:spPr>
          <a:xfrm>
            <a:off x="6358248" y="4800861"/>
            <a:ext cx="149441" cy="1371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BA29A0E2-AB44-1604-B3E7-891B04FCF120}"/>
              </a:ext>
            </a:extLst>
          </p:cNvPr>
          <p:cNvSpPr/>
          <p:nvPr/>
        </p:nvSpPr>
        <p:spPr>
          <a:xfrm>
            <a:off x="7591139" y="4800861"/>
            <a:ext cx="149441" cy="1371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2B2AA6B1-7C19-CC08-D082-E055721B26AB}"/>
              </a:ext>
            </a:extLst>
          </p:cNvPr>
          <p:cNvCxnSpPr>
            <a:cxnSpLocks/>
            <a:stCxn id="13" idx="4"/>
            <a:endCxn id="177" idx="0"/>
          </p:cNvCxnSpPr>
          <p:nvPr/>
        </p:nvCxnSpPr>
        <p:spPr>
          <a:xfrm>
            <a:off x="3985736" y="4094468"/>
            <a:ext cx="332945" cy="706393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096A082-2AEC-61C3-098B-C108BF30ED31}"/>
              </a:ext>
            </a:extLst>
          </p:cNvPr>
          <p:cNvCxnSpPr>
            <a:cxnSpLocks/>
            <a:stCxn id="23" idx="4"/>
            <a:endCxn id="180" idx="0"/>
          </p:cNvCxnSpPr>
          <p:nvPr/>
        </p:nvCxnSpPr>
        <p:spPr>
          <a:xfrm>
            <a:off x="5014458" y="3329257"/>
            <a:ext cx="428448" cy="1477521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36AE8447-3830-0B31-2A1C-CA82DF8D4D27}"/>
              </a:ext>
            </a:extLst>
          </p:cNvPr>
          <p:cNvCxnSpPr>
            <a:cxnSpLocks/>
            <a:stCxn id="94" idx="4"/>
            <a:endCxn id="181" idx="0"/>
          </p:cNvCxnSpPr>
          <p:nvPr/>
        </p:nvCxnSpPr>
        <p:spPr>
          <a:xfrm>
            <a:off x="5374086" y="3333885"/>
            <a:ext cx="376074" cy="1466976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5364F46-25EB-406F-8902-85CAAF3D8D3B}"/>
              </a:ext>
            </a:extLst>
          </p:cNvPr>
          <p:cNvCxnSpPr>
            <a:cxnSpLocks/>
            <a:stCxn id="102" idx="4"/>
            <a:endCxn id="182" idx="1"/>
          </p:cNvCxnSpPr>
          <p:nvPr/>
        </p:nvCxnSpPr>
        <p:spPr>
          <a:xfrm>
            <a:off x="6089023" y="4109857"/>
            <a:ext cx="291110" cy="71109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D4AFC4EE-9860-2831-2892-953B64A187CD}"/>
              </a:ext>
            </a:extLst>
          </p:cNvPr>
          <p:cNvCxnSpPr>
            <a:cxnSpLocks/>
            <a:stCxn id="153" idx="4"/>
            <a:endCxn id="183" idx="0"/>
          </p:cNvCxnSpPr>
          <p:nvPr/>
        </p:nvCxnSpPr>
        <p:spPr>
          <a:xfrm>
            <a:off x="7461218" y="4084249"/>
            <a:ext cx="204642" cy="716612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B99D1E40-D372-814B-032F-091E341674A1}"/>
              </a:ext>
            </a:extLst>
          </p:cNvPr>
          <p:cNvSpPr txBox="1"/>
          <p:nvPr/>
        </p:nvSpPr>
        <p:spPr>
          <a:xfrm>
            <a:off x="8497373" y="2925880"/>
            <a:ext cx="2994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Event</a:t>
            </a:r>
            <a:r>
              <a:rPr lang="hu-HU" dirty="0"/>
              <a:t> </a:t>
            </a:r>
            <a:r>
              <a:rPr lang="hu-HU" dirty="0" err="1"/>
              <a:t>nodes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each</a:t>
            </a:r>
            <a:r>
              <a:rPr lang="hu-HU" dirty="0"/>
              <a:t> </a:t>
            </a:r>
            <a:r>
              <a:rPr lang="hu-HU" dirty="0" err="1"/>
              <a:t>location</a:t>
            </a:r>
            <a:r>
              <a:rPr lang="hu-HU" dirty="0"/>
              <a:t> (</a:t>
            </a:r>
            <a:r>
              <a:rPr lang="hu-HU" dirty="0" err="1"/>
              <a:t>trip</a:t>
            </a:r>
            <a:r>
              <a:rPr lang="hu-HU" dirty="0"/>
              <a:t> starting and ending </a:t>
            </a:r>
            <a:r>
              <a:rPr lang="hu-HU" dirty="0" err="1"/>
              <a:t>times</a:t>
            </a:r>
            <a:r>
              <a:rPr lang="hu-H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BE28C2B-AB44-5F2C-FB92-0DBC27ADBDF8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B7624009-D8A6-A47D-6DF3-39697028022D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FF241BAE-3DB1-EF44-B9D2-75E17EDB7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A5B5F5C8-56D6-354F-C56A-7D83DA7B4AE7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2D8C3BB-B029-6526-7C18-27B189AADD2A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2355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B7E82-708B-ECB6-344E-49041C6E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16E5493-BEA7-0D97-F051-52A5EC068E8A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660738-57CB-8C95-911C-7D8DAA7D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all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possible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32C9D4-524D-F454-303F-DA5C4E0DE726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629AA5-DEDB-4C81-D90F-82F4A8F49D79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80FFCB-5A62-D85C-4691-EFA7EEF86643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B534B1-D03F-C248-B638-DE041393B77E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2E990E-7852-7416-06B6-6273BE48762A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E20BC1-BB27-5A01-2F94-74EF01227369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38474B-48A6-DBDE-83FD-7B13D61BEB36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E81790-7599-EFDC-E836-2AD91F8DC552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1D56DA-F1C5-2A31-7AD1-38D0EAD8C21D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F4456AA-6A31-CC3C-B692-9EA7F70BCAC8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39283D-D397-3221-73AF-3C8A0C91DC45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58A46F-DDC6-29E2-4738-40997D327573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EF5001-26B3-3528-9A02-CCE638AE884A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2373308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D300644-E925-8E5B-983E-A204B5854B64}"/>
              </a:ext>
            </a:extLst>
          </p:cNvPr>
          <p:cNvCxnSpPr>
            <a:cxnSpLocks/>
          </p:cNvCxnSpPr>
          <p:nvPr/>
        </p:nvCxnSpPr>
        <p:spPr>
          <a:xfrm>
            <a:off x="2559435" y="2184815"/>
            <a:ext cx="3536565" cy="226736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AC44427-C8F3-423E-396C-5EF9C9039CA4}"/>
              </a:ext>
            </a:extLst>
          </p:cNvPr>
          <p:cNvCxnSpPr>
            <a:cxnSpLocks/>
          </p:cNvCxnSpPr>
          <p:nvPr/>
        </p:nvCxnSpPr>
        <p:spPr>
          <a:xfrm>
            <a:off x="2559435" y="2184814"/>
            <a:ext cx="6946739" cy="226736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4CA5E8-F85B-3D6D-070F-5D3A08D24964}"/>
              </a:ext>
            </a:extLst>
          </p:cNvPr>
          <p:cNvCxnSpPr>
            <a:cxnSpLocks/>
          </p:cNvCxnSpPr>
          <p:nvPr/>
        </p:nvCxnSpPr>
        <p:spPr>
          <a:xfrm>
            <a:off x="2559435" y="2184813"/>
            <a:ext cx="7658884" cy="226736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83A359D-8961-5062-8E8F-38DE8663ACFD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4947B1-D0BD-E2B0-7FC9-9C08F6CF2D0F}"/>
              </a:ext>
            </a:extLst>
          </p:cNvPr>
          <p:cNvCxnSpPr>
            <a:cxnSpLocks/>
          </p:cNvCxnSpPr>
          <p:nvPr/>
        </p:nvCxnSpPr>
        <p:spPr>
          <a:xfrm>
            <a:off x="4296565" y="2186824"/>
            <a:ext cx="5202944" cy="22653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9225B78-D2B1-FE1E-5CFC-7FBCFDBAE733}"/>
              </a:ext>
            </a:extLst>
          </p:cNvPr>
          <p:cNvCxnSpPr>
            <a:cxnSpLocks/>
          </p:cNvCxnSpPr>
          <p:nvPr/>
        </p:nvCxnSpPr>
        <p:spPr>
          <a:xfrm>
            <a:off x="4296565" y="2184812"/>
            <a:ext cx="5921754" cy="226736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0B825E8-AAE8-84A3-D887-CA59DDC75A96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0BA8D74-5F7C-2CB3-5849-AC0B8D0313AA}"/>
              </a:ext>
            </a:extLst>
          </p:cNvPr>
          <p:cNvCxnSpPr>
            <a:cxnSpLocks/>
          </p:cNvCxnSpPr>
          <p:nvPr/>
        </p:nvCxnSpPr>
        <p:spPr>
          <a:xfrm>
            <a:off x="5350862" y="2184811"/>
            <a:ext cx="4867457" cy="226736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D3FAEBA-F8CD-81B2-9702-7B01AC615FDD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760D4F5-EC28-9A49-7147-4D0814E265AF}"/>
              </a:ext>
            </a:extLst>
          </p:cNvPr>
          <p:cNvCxnSpPr>
            <a:cxnSpLocks/>
          </p:cNvCxnSpPr>
          <p:nvPr/>
        </p:nvCxnSpPr>
        <p:spPr>
          <a:xfrm>
            <a:off x="7596351" y="2184810"/>
            <a:ext cx="2621968" cy="2267366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22A4F9A-BAE9-8655-6E2F-DF7BFA390E69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2B8DEB0-DAD8-6F0E-CF56-8D5D84E5E6AD}"/>
              </a:ext>
            </a:extLst>
          </p:cNvPr>
          <p:cNvCxnSpPr>
            <a:cxnSpLocks/>
          </p:cNvCxnSpPr>
          <p:nvPr/>
        </p:nvCxnSpPr>
        <p:spPr>
          <a:xfrm>
            <a:off x="8684372" y="2184324"/>
            <a:ext cx="1533947" cy="22678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F666B-ABCB-3877-3C3A-5F0070B23A58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F4DE071-4ACB-FC60-D6C4-41D9466A51B4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1E09E6-E120-4309-28A9-B570FB7930DC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205F65-3821-7372-DE61-A89C30C3E930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9041950-F5DA-677E-488C-D3B93583FBC1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ADDC5BB-8CDD-13F1-F518-B1E589BE2F53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B9F59C4-9655-E6EA-1F2D-D4271526FC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271F0A4-0DD6-1811-EE2D-A7552E38CF78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E794B4-B306-5AED-35F0-498ECAD3248E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F6CEA-5E21-4CFE-94D2-172841CA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19F61A-3C80-2A4B-D9FC-C14E68A00F3A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54FA037-81BE-7D76-EA2B-45F34B77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D89674-E2C4-B645-C62D-A978FED94148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288F30-72E0-D637-DB8A-3453CA369AD8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E549B8-B26A-CCAC-D1A3-92200B5EAE12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817649-F42E-F99A-8711-DE668710F069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08F70A-B164-9912-B0AE-BDEC8812FBDB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3DB74C-2A4B-C28D-3C8F-4F782A81867A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364F0F-380B-5AF3-BE1B-C0088008F9CC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5A38EC-D00E-85DF-F750-91D0CFB4F0B8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CCE5E8-3DF2-E10F-C8C1-CC6C77BC150F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773E48-C151-C810-5E9C-417D4EB46FD0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4444BA-DF3C-35BF-4197-22393DC64561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2FBB09-AC04-B220-1EDA-345B77CAC28F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A83D603-77DD-F62E-AFB8-03C21C261C71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2373308" cy="226534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7BE64E-FC9B-470A-8A3B-22D86C4835E2}"/>
              </a:ext>
            </a:extLst>
          </p:cNvPr>
          <p:cNvCxnSpPr>
            <a:cxnSpLocks/>
          </p:cNvCxnSpPr>
          <p:nvPr/>
        </p:nvCxnSpPr>
        <p:spPr>
          <a:xfrm>
            <a:off x="2559435" y="2184815"/>
            <a:ext cx="3536565" cy="2267362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7ACCE0-2C06-6178-180B-7239AC480405}"/>
              </a:ext>
            </a:extLst>
          </p:cNvPr>
          <p:cNvCxnSpPr>
            <a:cxnSpLocks/>
          </p:cNvCxnSpPr>
          <p:nvPr/>
        </p:nvCxnSpPr>
        <p:spPr>
          <a:xfrm>
            <a:off x="2559435" y="2184814"/>
            <a:ext cx="6946739" cy="2267363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6EC0C4-8319-98D5-8029-717F1D700D2D}"/>
              </a:ext>
            </a:extLst>
          </p:cNvPr>
          <p:cNvCxnSpPr>
            <a:cxnSpLocks/>
          </p:cNvCxnSpPr>
          <p:nvPr/>
        </p:nvCxnSpPr>
        <p:spPr>
          <a:xfrm>
            <a:off x="2559435" y="2184813"/>
            <a:ext cx="7658884" cy="22673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69F196-1DF0-0639-A7A2-57853B905E31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0D9AC28-94DC-A599-3F0C-9C367C59D8B4}"/>
              </a:ext>
            </a:extLst>
          </p:cNvPr>
          <p:cNvCxnSpPr>
            <a:cxnSpLocks/>
          </p:cNvCxnSpPr>
          <p:nvPr/>
        </p:nvCxnSpPr>
        <p:spPr>
          <a:xfrm>
            <a:off x="4296565" y="2186824"/>
            <a:ext cx="5202944" cy="22653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B87C968-13D5-4570-13D7-889330AAD1BF}"/>
              </a:ext>
            </a:extLst>
          </p:cNvPr>
          <p:cNvCxnSpPr>
            <a:cxnSpLocks/>
          </p:cNvCxnSpPr>
          <p:nvPr/>
        </p:nvCxnSpPr>
        <p:spPr>
          <a:xfrm>
            <a:off x="4296565" y="2184812"/>
            <a:ext cx="5921754" cy="226736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D7C841-4376-9972-5A7C-2F46CAB8346A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C09EFDB-05CA-2420-7AF4-5CC4DAFDED6D}"/>
              </a:ext>
            </a:extLst>
          </p:cNvPr>
          <p:cNvCxnSpPr>
            <a:cxnSpLocks/>
          </p:cNvCxnSpPr>
          <p:nvPr/>
        </p:nvCxnSpPr>
        <p:spPr>
          <a:xfrm>
            <a:off x="5350862" y="2184811"/>
            <a:ext cx="4867457" cy="226736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E6E7D3D-3E89-DDDD-6621-8264216985F5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77C99CA-8736-7F40-D813-A5B50CE6D520}"/>
              </a:ext>
            </a:extLst>
          </p:cNvPr>
          <p:cNvCxnSpPr>
            <a:cxnSpLocks/>
          </p:cNvCxnSpPr>
          <p:nvPr/>
        </p:nvCxnSpPr>
        <p:spPr>
          <a:xfrm>
            <a:off x="7596351" y="2184810"/>
            <a:ext cx="2621968" cy="2267366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6C39788-7A65-C34D-0887-B2B3B1A580E0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A057AD1-332D-0029-CD9F-62603251AF10}"/>
              </a:ext>
            </a:extLst>
          </p:cNvPr>
          <p:cNvCxnSpPr>
            <a:cxnSpLocks/>
          </p:cNvCxnSpPr>
          <p:nvPr/>
        </p:nvCxnSpPr>
        <p:spPr>
          <a:xfrm>
            <a:off x="8684372" y="2184324"/>
            <a:ext cx="1533947" cy="22678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86185-E072-ADC4-D63B-D8CAE87AB56F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1D20B-4A37-DACC-684B-4E5D1F883435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947A2E7-A705-0BB2-E586-851AE807C97A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5FD9229-B4D4-0133-5C6D-951D918CE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7E93A0-B272-F494-75DF-C2DF583FFDD5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7C4162-C567-3F36-DAA6-AD380CBAFE29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CB2A31-A4EA-C93C-E249-62DDD3477AC9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2C2D12-E6D9-9864-4445-3C56B7A2F157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F3BC07-1E99-E0AD-2A52-788ACD802AAA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18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58392-609D-0EEE-D33B-E37E8DD1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54389B-6C92-6EAF-3CD2-A70809AA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Modalities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transportation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5FE22F-F2F3-A350-0F84-CEA45964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3808413"/>
          </a:xfrm>
        </p:spPr>
        <p:txBody>
          <a:bodyPr>
            <a:noAutofit/>
          </a:bodyPr>
          <a:lstStyle/>
          <a:p>
            <a:r>
              <a:rPr lang="hu-HU" dirty="0" err="1"/>
              <a:t>Goal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modalities</a:t>
            </a:r>
            <a:endParaRPr lang="hu-HU" dirty="0"/>
          </a:p>
          <a:p>
            <a:r>
              <a:rPr lang="hu-HU" dirty="0" err="1"/>
              <a:t>Planning</a:t>
            </a:r>
            <a:r>
              <a:rPr lang="hu-HU" dirty="0"/>
              <a:t> </a:t>
            </a:r>
            <a:r>
              <a:rPr lang="hu-HU" dirty="0" err="1"/>
              <a:t>stages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similar</a:t>
            </a:r>
            <a:endParaRPr lang="hu-HU" dirty="0"/>
          </a:p>
          <a:p>
            <a:r>
              <a:rPr lang="hu-HU" dirty="0"/>
              <a:t>HOWEVER</a:t>
            </a:r>
          </a:p>
          <a:p>
            <a:pPr lvl="1"/>
            <a:r>
              <a:rPr lang="hu-HU" dirty="0" err="1"/>
              <a:t>Capacities</a:t>
            </a:r>
            <a:endParaRPr lang="hu-HU" dirty="0"/>
          </a:p>
          <a:p>
            <a:pPr lvl="1"/>
            <a:r>
              <a:rPr lang="hu-HU" dirty="0" err="1"/>
              <a:t>Infrastructure</a:t>
            </a:r>
            <a:endParaRPr lang="hu-HU" dirty="0"/>
          </a:p>
          <a:p>
            <a:pPr lvl="1"/>
            <a:r>
              <a:rPr lang="hu-HU" dirty="0" err="1"/>
              <a:t>Trip</a:t>
            </a:r>
            <a:r>
              <a:rPr lang="hu-HU" dirty="0"/>
              <a:t> </a:t>
            </a:r>
            <a:r>
              <a:rPr lang="hu-HU" dirty="0" err="1"/>
              <a:t>characteristics</a:t>
            </a:r>
            <a:endParaRPr lang="hu-HU" dirty="0"/>
          </a:p>
          <a:p>
            <a:pPr lvl="1"/>
            <a:r>
              <a:rPr lang="hu-HU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58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FAFA1-AB11-6513-0CEB-A665D3970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9EF6CE-1724-3740-F4AE-5F1BA69FAB93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1090F64-56E7-AA4A-5895-89921400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all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possible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F3501-5FEE-1527-C313-5FDF1CA14284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BE8DA2-92BC-F1BD-1FD3-67917AA30B83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E266E2-E4A5-453B-53BC-AA35CF1B43DB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8FEF10-E70C-C642-FF45-92547B1CD788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2A9A6D-93B0-8AF0-3A0A-A65EED782C78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6FA1A7-BB52-67D7-CED3-A499D9C6B999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991B51-FBE0-A191-A44A-84DC547D5EC7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E5CF93D-6BB7-C400-9BB8-34861051A6CF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037F40-B0F3-D5E6-0B39-B9374DF9CEE0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F5E71D-DD83-63D3-F4E2-52345B104048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DF387C-8D1B-531D-C2CA-08D01615C22F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C97DDA-EE20-0616-0AE9-C5E5BB72AE88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E89127-82E4-3105-5877-EE15C27D318D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2373308" cy="226534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E95EA5F-C477-96D2-5961-F47B594B982A}"/>
              </a:ext>
            </a:extLst>
          </p:cNvPr>
          <p:cNvCxnSpPr>
            <a:cxnSpLocks/>
          </p:cNvCxnSpPr>
          <p:nvPr/>
        </p:nvCxnSpPr>
        <p:spPr>
          <a:xfrm>
            <a:off x="2559435" y="2184815"/>
            <a:ext cx="3536565" cy="2267362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D698B8-DF17-ECF9-B845-3A13882CE1AF}"/>
              </a:ext>
            </a:extLst>
          </p:cNvPr>
          <p:cNvCxnSpPr>
            <a:cxnSpLocks/>
          </p:cNvCxnSpPr>
          <p:nvPr/>
        </p:nvCxnSpPr>
        <p:spPr>
          <a:xfrm>
            <a:off x="2559435" y="2184814"/>
            <a:ext cx="6946739" cy="2267363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56A3E27-2899-E0B9-FAFB-E83F69D5CC13}"/>
              </a:ext>
            </a:extLst>
          </p:cNvPr>
          <p:cNvCxnSpPr>
            <a:cxnSpLocks/>
          </p:cNvCxnSpPr>
          <p:nvPr/>
        </p:nvCxnSpPr>
        <p:spPr>
          <a:xfrm>
            <a:off x="2559435" y="2184813"/>
            <a:ext cx="7658884" cy="22673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746D7D4-AE99-3E87-1CBF-37E8574FC20B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99CA752-C170-EA82-DF26-2B4B7379C8CB}"/>
              </a:ext>
            </a:extLst>
          </p:cNvPr>
          <p:cNvCxnSpPr>
            <a:cxnSpLocks/>
          </p:cNvCxnSpPr>
          <p:nvPr/>
        </p:nvCxnSpPr>
        <p:spPr>
          <a:xfrm>
            <a:off x="4296565" y="2186824"/>
            <a:ext cx="5202944" cy="22653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72EBD7C-CD6C-3FB4-5550-67FD88DE0657}"/>
              </a:ext>
            </a:extLst>
          </p:cNvPr>
          <p:cNvCxnSpPr>
            <a:cxnSpLocks/>
          </p:cNvCxnSpPr>
          <p:nvPr/>
        </p:nvCxnSpPr>
        <p:spPr>
          <a:xfrm>
            <a:off x="4296565" y="2184812"/>
            <a:ext cx="5921754" cy="226736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E97F480-A1CB-1B50-87C6-979FFE8D9CAA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41E9BD7-B13F-A307-934A-74D4F0CF4D60}"/>
              </a:ext>
            </a:extLst>
          </p:cNvPr>
          <p:cNvCxnSpPr>
            <a:cxnSpLocks/>
          </p:cNvCxnSpPr>
          <p:nvPr/>
        </p:nvCxnSpPr>
        <p:spPr>
          <a:xfrm>
            <a:off x="5350862" y="2184811"/>
            <a:ext cx="4867457" cy="226736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BBBB1E2-A4EA-07F7-2B4C-48F7EA9FF171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98CE2E9-1D42-A844-4305-23F74039EA1A}"/>
              </a:ext>
            </a:extLst>
          </p:cNvPr>
          <p:cNvCxnSpPr>
            <a:cxnSpLocks/>
          </p:cNvCxnSpPr>
          <p:nvPr/>
        </p:nvCxnSpPr>
        <p:spPr>
          <a:xfrm>
            <a:off x="7596351" y="2184810"/>
            <a:ext cx="2621968" cy="2267366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390835E-C232-1A45-6FB7-A95F5B44DF5F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C576E3C-5CA2-A701-80F3-3F2027089600}"/>
              </a:ext>
            </a:extLst>
          </p:cNvPr>
          <p:cNvCxnSpPr>
            <a:cxnSpLocks/>
          </p:cNvCxnSpPr>
          <p:nvPr/>
        </p:nvCxnSpPr>
        <p:spPr>
          <a:xfrm>
            <a:off x="8684372" y="2184324"/>
            <a:ext cx="1533947" cy="22678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A466E-2E05-683E-19DA-ECF2684EA516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566C83-1B50-0D34-3F46-15C447799C42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928A2A-A882-E4EA-F84D-35187F5E52AA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9ACE96-09C1-7A11-E40C-48518B2295CC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D571BC-D8BC-4599-7C15-5AD6DCE3F6FB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E5AF53-06AF-5756-2C8F-CA2D69570A2E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A31E535-54F8-748B-2875-0AD9AA77EF88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B67F808-3878-D1D0-F37D-EBADFDE03E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0CC159-AC8F-CE2D-366A-25BFC60206F0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875014-B12B-4AA0-BEA9-3A2EE5D19AAF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714BB1-0810-7879-0727-AB674AF5277D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39834B-2825-6460-1780-FAFDD2DE6167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8B0CA2-2B35-53AA-DBC0-1E099C32427F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347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94542-DC71-F16C-C8F1-7435BBE5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2F9D04-F83A-F056-A897-485D1B97240B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67501E3-3C2A-EDF1-CBB4-979E4D89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6A371C-34FB-ADD2-FD7C-1C5EEFAD3274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083018-D93F-5D95-91E7-5ACFD37F609D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0B3C0E-D920-7128-3E1E-312ED2135399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269105-089F-9B11-E25D-2E9D3EE851C2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920D4B1-4256-93F1-CEBB-95682B1A57C4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D20239-69D7-0472-92F3-BEC79BFE223C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629D3B-CCA6-F7FD-DDD0-1BAD47F7BB56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8BCE10-2F59-38F2-2CDD-F399275EC277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66578B-89CE-6765-3379-25F32A354846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8C2C14-3038-7C2D-5622-A04AA2597006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9F4302-2A1F-6475-52AC-66CDE81DB5A5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96E5E8-F263-3C88-DC0F-00A7BDE5D433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639DD03-8FC0-607B-8E41-3F7A5274D53C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E5CB8F-EA54-70CD-15D5-A8D40A640F4A}"/>
              </a:ext>
            </a:extLst>
          </p:cNvPr>
          <p:cNvCxnSpPr>
            <a:cxnSpLocks/>
          </p:cNvCxnSpPr>
          <p:nvPr/>
        </p:nvCxnSpPr>
        <p:spPr>
          <a:xfrm>
            <a:off x="4296565" y="2186824"/>
            <a:ext cx="5202944" cy="2265352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746EEE7-B04C-0A2F-E534-8EFE4052CFE2}"/>
              </a:ext>
            </a:extLst>
          </p:cNvPr>
          <p:cNvCxnSpPr>
            <a:cxnSpLocks/>
          </p:cNvCxnSpPr>
          <p:nvPr/>
        </p:nvCxnSpPr>
        <p:spPr>
          <a:xfrm>
            <a:off x="4296565" y="2184812"/>
            <a:ext cx="5921754" cy="226736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EB608CC-F8CC-9474-DF23-9C15F63A4C85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B7CCC48-09E5-598F-F47E-4E1D221C3C1D}"/>
              </a:ext>
            </a:extLst>
          </p:cNvPr>
          <p:cNvCxnSpPr>
            <a:cxnSpLocks/>
          </p:cNvCxnSpPr>
          <p:nvPr/>
        </p:nvCxnSpPr>
        <p:spPr>
          <a:xfrm>
            <a:off x="5350862" y="2184811"/>
            <a:ext cx="4867457" cy="226736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8665577-E207-C7AB-B2C0-46753F6ECA47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ECE51F-F920-20CD-6033-9CA2C9773BC2}"/>
              </a:ext>
            </a:extLst>
          </p:cNvPr>
          <p:cNvCxnSpPr>
            <a:cxnSpLocks/>
          </p:cNvCxnSpPr>
          <p:nvPr/>
        </p:nvCxnSpPr>
        <p:spPr>
          <a:xfrm>
            <a:off x="7596351" y="2184810"/>
            <a:ext cx="2621968" cy="226736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09E38B-0312-AEE0-4ADB-7A55003C01DF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DD4F95D-4325-BD11-770B-96472F961DA6}"/>
              </a:ext>
            </a:extLst>
          </p:cNvPr>
          <p:cNvCxnSpPr>
            <a:cxnSpLocks/>
          </p:cNvCxnSpPr>
          <p:nvPr/>
        </p:nvCxnSpPr>
        <p:spPr>
          <a:xfrm>
            <a:off x="8684372" y="2184324"/>
            <a:ext cx="1533947" cy="2267852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22076-DC36-A885-CFD9-E88FE5D6BE79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D81393F-4E85-DF91-F654-131464FEAC10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13B137-0810-A593-F187-7C43C23A1566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9670CE-F175-4F00-A734-1319C7878215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3E924-50B2-DB2C-5595-309765E4F004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8519191-E1BF-4244-D234-00E0B7700679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F12D622-B6F6-45A9-89F3-E9A03DA9AC53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6161543-DDED-EDFA-E856-D5FE49D51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CEBAFB-BAD5-0C6A-BE29-D7F89604996B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7103A9-AE65-C8D2-B366-01DB2ADD5C34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3929D0-1985-EC9C-D9AE-77482EDD2056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269A46-C8AF-D77A-58E3-76385391A5FA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9C5A3C-C77D-3508-56A0-731248A35D18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20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35637-21DB-15EE-961B-8831A3CB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D0C743-0CEA-0661-F86A-FA7C9B8DE034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4E709A9-F568-9B7E-8BC1-E4171F6A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1F144A-57CD-0D99-1ECE-E74235E8FBBC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C791F7-1C1B-5C51-114E-EFEA790799D6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438F72-DB13-C182-585A-B39F6EEE240E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6F711F-295A-07E0-F334-2F37B812BD02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2685C9-EC16-1C42-C394-0DB21288E672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C404AA-B3D1-CFC5-A3BC-4C6266B0D5EE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6F8F3C-118B-6AE0-0377-6F36D39E954B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4E617D-0CB7-A884-FB36-9BDB4F661BC6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CCFA28-BD50-3A81-A237-BD856FF0053E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29ED786-DCBA-484A-1C47-C9437E754365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ACBAF3C-9BF8-D043-EE36-609FCDF94534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57DF00-407F-D86C-975E-EC40D0BF5675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7814A76-6596-FDFC-06F8-6D81E66BB4C8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9D0136-F9FC-67AB-280D-D01412ADCA09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532C421-C639-7E90-4E58-52E6C7855782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2CB8D2F-A0DD-305B-8C93-4A0D37633225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41B262A-B52D-15C1-9DBC-224A89AC47A6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73C9ED-DF33-F72E-43A8-9E61A6F289ED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639128-09DC-1ABC-7A5A-073701B91867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7354E1-B466-DF81-D8BF-D5AA475A4914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F718BE-61DB-D455-9884-FB18C59E2CC6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D1D7F49-90CE-984B-125A-5DFF279D7F1B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C41F21A-3476-9EF5-D85B-52D75623A692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F6ECB4-275C-BEE6-D54E-602744091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82C008-1AD5-9A5F-F510-F2A261749CF7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66F06-BED1-DD95-80CA-99179EE9BDB6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D45F30-3327-164A-7982-1980431B05AC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22370C-FE71-823B-CB20-9FE34D815570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8AC388-0EA1-79DA-EC1E-ED37A08000B0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9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EDDC2-059B-0702-3F27-ED76C0B9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720707-920C-439A-2B2A-945451B21D5D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8F5E1F5-ECA6-7DEA-274A-DD021AB2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latest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A20ED3-E6C4-F55D-42E1-5567D24C2863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93B2E88-15E0-8F42-AB9A-8A03D8F34A8F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05C55A-19E7-6DFE-C9B7-CD68FAA46B16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1FB497-BBDB-6CF4-F983-DF8E28947958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FEAA30-B587-47A7-6D96-B584B0B6EBE6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1AB49C-ABE3-C2DD-65CF-12033AB534DC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F6DEC-1441-E820-B7AD-C4E7197D3E3D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3204CA4-07A9-6EE8-AC99-994CB4AFE312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D1694B-500D-8471-F8AF-EAD62FAAE744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E05411-972C-906A-BF2C-7BB7C373596D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C23905-E568-4FC3-FDEB-F93B8FC67D46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74DD64-7C34-5F0B-8D16-6ACB144ABCD7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CD2079-49EE-0F35-6FC4-0AF9EFEAE9C8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D451D21-14BF-B279-FDEF-6B0E299F83EF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F52D3-3B88-8AAE-6C72-44C5F5C57276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D302131-FAA9-8684-ACDB-FE6D99C796DB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DEDF7-693B-1127-CDAA-ED094F7A485D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1C0199-9188-99A6-F6F7-0CC910FF1A91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02DD06-9CC3-F9E4-5E88-F9E583484A16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60703F-D9B6-97F9-59DA-BEE90A86DB68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E40A58-4BD3-3F7C-D4FC-5A8CAC9416D9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B9EDAEA-869F-F6F6-0E98-0C153B980A6D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7C47D2-0D55-4D88-2BED-72E12FA106D3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7851B3C-D30E-B623-8A8E-88F5FDAAB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9F1BD5-7F12-BC98-B187-221E28E177C8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78A58-F0D6-F7BE-23AA-43C30669774C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35D7B57-A58D-9FFB-B431-2E2E389C848F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FE3214-A7AD-CD91-3D00-16A86B7A8B1E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45823B-0C2C-664D-E52D-061CED76436E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75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D8C2C-6637-4075-E68D-D75291C5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E5D8166-B720-889F-747C-5F2785629261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0E8167E-B173-1033-9DC3-D60D3C46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latest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07435F-F911-4D4A-4598-E8F53E904BCE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91B898-C389-5AF3-9603-2A7E075CE984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98B052-D1DE-A2EA-E55F-8166B1CFA4DC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CF3BF6-E9F5-FCEB-99F8-2776CA44ED44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F516F6-F99B-5BC5-8587-990F6F7F1214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52D57E-C17D-C065-2686-69D6D4A08FA2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A2676F-E78D-4112-8AC3-DCC4CD5AEEF2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2F4F52-A1B9-29CD-6BBE-713BA808B009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0CA24E2-E53E-AB6B-48E3-007679DAED58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D73F4B-AB42-A92E-EBB3-C9F1F5F9F08E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0B6246A-D8C9-4B26-C465-16A6E9298C5E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D8FFA0-3932-E023-CE9A-674EB2B9FD0C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AC97E5-CC9A-BBF1-377E-9A38028458ED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25A1BDE-6063-CF98-F2ED-4359ADF9E6AF}"/>
              </a:ext>
            </a:extLst>
          </p:cNvPr>
          <p:cNvCxnSpPr>
            <a:cxnSpLocks/>
          </p:cNvCxnSpPr>
          <p:nvPr/>
        </p:nvCxnSpPr>
        <p:spPr>
          <a:xfrm>
            <a:off x="5350862" y="2202429"/>
            <a:ext cx="4155312" cy="224974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D858B58-ECAC-7A76-2D27-219BE090F2C8}"/>
              </a:ext>
            </a:extLst>
          </p:cNvPr>
          <p:cNvCxnSpPr>
            <a:cxnSpLocks/>
          </p:cNvCxnSpPr>
          <p:nvPr/>
        </p:nvCxnSpPr>
        <p:spPr>
          <a:xfrm>
            <a:off x="7596351" y="2184809"/>
            <a:ext cx="1909823" cy="2267367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4625B95-819D-1129-26F8-F4A0DA3AA597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DD881-0592-D570-2519-047D63324C25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CB70DC-DF00-1080-1BB1-920DD079D9BF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C4AB69-7AC6-981E-393C-951C305D8076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C1E41B-126B-46AB-8CC3-C95768D8C0D2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3E7380-4B5B-A1E3-A48B-8C984B2D128E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01193F-12FD-A9E0-59E1-227956D8EC01}"/>
              </a:ext>
            </a:extLst>
          </p:cNvPr>
          <p:cNvCxnSpPr>
            <a:cxnSpLocks/>
          </p:cNvCxnSpPr>
          <p:nvPr/>
        </p:nvCxnSpPr>
        <p:spPr>
          <a:xfrm>
            <a:off x="2559435" y="2165176"/>
            <a:ext cx="1737130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B506BB-2DAB-0F24-EAFF-890D6EE6FF1A}"/>
              </a:ext>
            </a:extLst>
          </p:cNvPr>
          <p:cNvCxnSpPr>
            <a:cxnSpLocks/>
          </p:cNvCxnSpPr>
          <p:nvPr/>
        </p:nvCxnSpPr>
        <p:spPr>
          <a:xfrm flipV="1">
            <a:off x="4296565" y="2165176"/>
            <a:ext cx="1054297" cy="4906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5F826F-2911-3E93-133F-C60DD6AAF789}"/>
              </a:ext>
            </a:extLst>
          </p:cNvPr>
          <p:cNvCxnSpPr>
            <a:cxnSpLocks/>
          </p:cNvCxnSpPr>
          <p:nvPr/>
        </p:nvCxnSpPr>
        <p:spPr>
          <a:xfrm flipV="1">
            <a:off x="5350862" y="2161524"/>
            <a:ext cx="2245489" cy="92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B268FC-CDC7-8213-65CB-972BEAFBDC14}"/>
              </a:ext>
            </a:extLst>
          </p:cNvPr>
          <p:cNvCxnSpPr>
            <a:cxnSpLocks/>
          </p:cNvCxnSpPr>
          <p:nvPr/>
        </p:nvCxnSpPr>
        <p:spPr>
          <a:xfrm flipV="1">
            <a:off x="7596351" y="2161169"/>
            <a:ext cx="1088021" cy="4906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4F0348-3B6E-6C25-C58E-C036D5077894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329A044-AD3C-3718-F728-9AB7C1AE3370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30ADF09-F03F-D1C5-B12C-31095ABE80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A7EA7-70D3-B99F-B0A5-AAF4F9420CAD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A2F571-798A-B6F8-0FE5-D70EDA1E5F96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C2F206-0A21-CA7A-41EC-0F8D12863E65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15A385-ECE8-AF0A-CF9F-6100CB079ED6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0DB5F8-A615-1135-FFC1-F54B809437E5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212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1434D-9DA1-9665-98A9-91FF07F4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6CE4120-CFD8-BB95-8678-4D57A842F7A4}"/>
              </a:ext>
            </a:extLst>
          </p:cNvPr>
          <p:cNvSpPr/>
          <p:nvPr/>
        </p:nvSpPr>
        <p:spPr>
          <a:xfrm>
            <a:off x="1786465" y="2142434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F89239D-6269-CE52-6710-41012D36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TSN </a:t>
            </a:r>
            <a:r>
              <a:rPr lang="sl-SI" sz="3200" b="1" dirty="0" err="1">
                <a:solidFill>
                  <a:srgbClr val="80B641"/>
                </a:solidFill>
              </a:rPr>
              <a:t>edge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aggregation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latest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first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matches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43E025-3073-2AA2-EF46-40BEE4969008}"/>
              </a:ext>
            </a:extLst>
          </p:cNvPr>
          <p:cNvCxnSpPr>
            <a:cxnSpLocks/>
          </p:cNvCxnSpPr>
          <p:nvPr/>
        </p:nvCxnSpPr>
        <p:spPr>
          <a:xfrm>
            <a:off x="214131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55EBB0-6380-2871-F310-25943C6A94C2}"/>
              </a:ext>
            </a:extLst>
          </p:cNvPr>
          <p:cNvCxnSpPr>
            <a:cxnSpLocks/>
          </p:cNvCxnSpPr>
          <p:nvPr/>
        </p:nvCxnSpPr>
        <p:spPr>
          <a:xfrm>
            <a:off x="3878446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4A279F-CF59-1CD6-76B2-218144352A74}"/>
              </a:ext>
            </a:extLst>
          </p:cNvPr>
          <p:cNvCxnSpPr>
            <a:cxnSpLocks/>
          </p:cNvCxnSpPr>
          <p:nvPr/>
        </p:nvCxnSpPr>
        <p:spPr>
          <a:xfrm>
            <a:off x="4932744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50BCC7-0952-62B7-B051-8C26699EAA84}"/>
              </a:ext>
            </a:extLst>
          </p:cNvPr>
          <p:cNvCxnSpPr>
            <a:cxnSpLocks/>
          </p:cNvCxnSpPr>
          <p:nvPr/>
        </p:nvCxnSpPr>
        <p:spPr>
          <a:xfrm>
            <a:off x="7178232" y="1399301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8F6E10-17DC-3296-9506-108241E4EAAF}"/>
              </a:ext>
            </a:extLst>
          </p:cNvPr>
          <p:cNvCxnSpPr>
            <a:cxnSpLocks/>
          </p:cNvCxnSpPr>
          <p:nvPr/>
        </p:nvCxnSpPr>
        <p:spPr>
          <a:xfrm>
            <a:off x="8266253" y="1401202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547253-CDDE-4430-A06E-9C16A2CF2A34}"/>
              </a:ext>
            </a:extLst>
          </p:cNvPr>
          <p:cNvCxnSpPr>
            <a:cxnSpLocks/>
          </p:cNvCxnSpPr>
          <p:nvPr/>
        </p:nvCxnSpPr>
        <p:spPr>
          <a:xfrm>
            <a:off x="3013374" y="448481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7BF96C-A6BA-8F7A-99C9-5F2A48B6381B}"/>
              </a:ext>
            </a:extLst>
          </p:cNvPr>
          <p:cNvCxnSpPr>
            <a:cxnSpLocks/>
          </p:cNvCxnSpPr>
          <p:nvPr/>
        </p:nvCxnSpPr>
        <p:spPr>
          <a:xfrm>
            <a:off x="3578506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4F891E-5053-0D2E-FBC7-C96B2B26FD44}"/>
              </a:ext>
            </a:extLst>
          </p:cNvPr>
          <p:cNvCxnSpPr>
            <a:cxnSpLocks/>
          </p:cNvCxnSpPr>
          <p:nvPr/>
        </p:nvCxnSpPr>
        <p:spPr>
          <a:xfrm>
            <a:off x="4932743" y="449243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4E072E-841D-8EE7-949F-8F741D20A857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9E1F1E-A281-3ACE-7448-D5FBDB6E928E}"/>
              </a:ext>
            </a:extLst>
          </p:cNvPr>
          <p:cNvCxnSpPr>
            <a:cxnSpLocks/>
          </p:cNvCxnSpPr>
          <p:nvPr/>
        </p:nvCxnSpPr>
        <p:spPr>
          <a:xfrm>
            <a:off x="9459333" y="4452176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21F063-268F-26BA-4D04-ACD1D174892D}"/>
              </a:ext>
            </a:extLst>
          </p:cNvPr>
          <p:cNvCxnSpPr>
            <a:cxnSpLocks/>
          </p:cNvCxnSpPr>
          <p:nvPr/>
        </p:nvCxnSpPr>
        <p:spPr>
          <a:xfrm>
            <a:off x="10210104" y="4477477"/>
            <a:ext cx="418119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494C5D-D002-3B13-E4C3-0C9B1D183DDC}"/>
              </a:ext>
            </a:extLst>
          </p:cNvPr>
          <p:cNvCxnSpPr>
            <a:cxnSpLocks/>
          </p:cNvCxnSpPr>
          <p:nvPr/>
        </p:nvCxnSpPr>
        <p:spPr>
          <a:xfrm>
            <a:off x="2559435" y="2186830"/>
            <a:ext cx="1019071" cy="22653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179E30-FCE5-87F9-B9BA-33DEEBA58791}"/>
              </a:ext>
            </a:extLst>
          </p:cNvPr>
          <p:cNvCxnSpPr>
            <a:cxnSpLocks/>
          </p:cNvCxnSpPr>
          <p:nvPr/>
        </p:nvCxnSpPr>
        <p:spPr>
          <a:xfrm>
            <a:off x="4296565" y="2186825"/>
            <a:ext cx="1760853" cy="226535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BF552E6-0038-08C8-EAC8-87C01E38ADD3}"/>
              </a:ext>
            </a:extLst>
          </p:cNvPr>
          <p:cNvCxnSpPr>
            <a:cxnSpLocks/>
          </p:cNvCxnSpPr>
          <p:nvPr/>
        </p:nvCxnSpPr>
        <p:spPr>
          <a:xfrm>
            <a:off x="8684372" y="2184323"/>
            <a:ext cx="821802" cy="22678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61855-8E3C-5131-6EF0-485F91F9047D}"/>
              </a:ext>
            </a:extLst>
          </p:cNvPr>
          <p:cNvSpPr/>
          <p:nvPr/>
        </p:nvSpPr>
        <p:spPr>
          <a:xfrm>
            <a:off x="1816877" y="4452176"/>
            <a:ext cx="9143999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F67B42-7073-E771-8859-76046CC62FBA}"/>
              </a:ext>
            </a:extLst>
          </p:cNvPr>
          <p:cNvCxnSpPr>
            <a:cxnSpLocks/>
          </p:cNvCxnSpPr>
          <p:nvPr/>
        </p:nvCxnSpPr>
        <p:spPr>
          <a:xfrm>
            <a:off x="3578506" y="4469033"/>
            <a:ext cx="1402434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06417A-512C-A13D-06B8-2587349778EC}"/>
              </a:ext>
            </a:extLst>
          </p:cNvPr>
          <p:cNvCxnSpPr>
            <a:cxnSpLocks/>
          </p:cNvCxnSpPr>
          <p:nvPr/>
        </p:nvCxnSpPr>
        <p:spPr>
          <a:xfrm>
            <a:off x="4980940" y="4477477"/>
            <a:ext cx="1076478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152CF5-BD47-34E3-9395-78E7591DCCE9}"/>
              </a:ext>
            </a:extLst>
          </p:cNvPr>
          <p:cNvCxnSpPr>
            <a:cxnSpLocks/>
          </p:cNvCxnSpPr>
          <p:nvPr/>
        </p:nvCxnSpPr>
        <p:spPr>
          <a:xfrm>
            <a:off x="6057418" y="4477477"/>
            <a:ext cx="3442091" cy="7339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201878-DC12-D997-7B65-638FF2D63BD5}"/>
              </a:ext>
            </a:extLst>
          </p:cNvPr>
          <p:cNvCxnSpPr>
            <a:cxnSpLocks/>
          </p:cNvCxnSpPr>
          <p:nvPr/>
        </p:nvCxnSpPr>
        <p:spPr>
          <a:xfrm>
            <a:off x="9506174" y="4471129"/>
            <a:ext cx="712145" cy="6348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97F0FA-6018-079E-CE6F-44175343DF1D}"/>
              </a:ext>
            </a:extLst>
          </p:cNvPr>
          <p:cNvCxnSpPr>
            <a:cxnSpLocks/>
          </p:cNvCxnSpPr>
          <p:nvPr/>
        </p:nvCxnSpPr>
        <p:spPr>
          <a:xfrm>
            <a:off x="2559435" y="2165176"/>
            <a:ext cx="1737130" cy="0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0A81FD-952F-39D0-2F75-A6ABA96F5600}"/>
              </a:ext>
            </a:extLst>
          </p:cNvPr>
          <p:cNvCxnSpPr>
            <a:cxnSpLocks/>
          </p:cNvCxnSpPr>
          <p:nvPr/>
        </p:nvCxnSpPr>
        <p:spPr>
          <a:xfrm flipV="1">
            <a:off x="4296565" y="2165176"/>
            <a:ext cx="1054297" cy="4906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BA9802-F48B-9707-7282-217161E0428F}"/>
              </a:ext>
            </a:extLst>
          </p:cNvPr>
          <p:cNvCxnSpPr>
            <a:cxnSpLocks/>
          </p:cNvCxnSpPr>
          <p:nvPr/>
        </p:nvCxnSpPr>
        <p:spPr>
          <a:xfrm flipV="1">
            <a:off x="5350862" y="2161524"/>
            <a:ext cx="2245489" cy="92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3C53A-A348-DD92-3432-682264780589}"/>
              </a:ext>
            </a:extLst>
          </p:cNvPr>
          <p:cNvCxnSpPr>
            <a:cxnSpLocks/>
          </p:cNvCxnSpPr>
          <p:nvPr/>
        </p:nvCxnSpPr>
        <p:spPr>
          <a:xfrm flipV="1">
            <a:off x="7596351" y="2161169"/>
            <a:ext cx="1088021" cy="4906"/>
          </a:xfrm>
          <a:prstGeom prst="straightConnector1">
            <a:avLst/>
          </a:prstGeom>
          <a:ln w="476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C0B3789-F43C-7AB4-4852-7C88CBA43203}"/>
              </a:ext>
            </a:extLst>
          </p:cNvPr>
          <p:cNvGrpSpPr/>
          <p:nvPr/>
        </p:nvGrpSpPr>
        <p:grpSpPr>
          <a:xfrm>
            <a:off x="9585960" y="664397"/>
            <a:ext cx="1395243" cy="1220791"/>
            <a:chOff x="9585960" y="664397"/>
            <a:chExt cx="1395243" cy="122079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713BD01-F9F2-48AA-0682-17B98B1DE690}"/>
                </a:ext>
              </a:extLst>
            </p:cNvPr>
            <p:cNvCxnSpPr>
              <a:cxnSpLocks/>
            </p:cNvCxnSpPr>
            <p:nvPr/>
          </p:nvCxnSpPr>
          <p:spPr>
            <a:xfrm>
              <a:off x="9585960" y="1866900"/>
              <a:ext cx="114300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88F8793-D34D-738E-EBE4-B446444E7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960" y="723900"/>
              <a:ext cx="0" cy="1161288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BEE44A-AFEF-D106-C32E-1E8A3D4EFC68}"/>
                </a:ext>
              </a:extLst>
            </p:cNvPr>
            <p:cNvSpPr txBox="1"/>
            <p:nvPr/>
          </p:nvSpPr>
          <p:spPr>
            <a:xfrm>
              <a:off x="10342690" y="1598313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time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4F857E-2AED-25D5-BC99-5CBF25D8963D}"/>
                </a:ext>
              </a:extLst>
            </p:cNvPr>
            <p:cNvSpPr txBox="1"/>
            <p:nvPr/>
          </p:nvSpPr>
          <p:spPr>
            <a:xfrm>
              <a:off x="9585960" y="664397"/>
              <a:ext cx="638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err="1">
                  <a:latin typeface="Comic Sans MS" panose="030F0702030302020204" pitchFamily="66" charset="0"/>
                </a:rPr>
                <a:t>space</a:t>
              </a:r>
              <a:endParaRPr lang="en-US" sz="1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539310-E6D2-CD04-34AA-4158C6345061}"/>
              </a:ext>
            </a:extLst>
          </p:cNvPr>
          <p:cNvGrpSpPr/>
          <p:nvPr/>
        </p:nvGrpSpPr>
        <p:grpSpPr>
          <a:xfrm>
            <a:off x="769572" y="1957767"/>
            <a:ext cx="1243137" cy="2679075"/>
            <a:chOff x="769572" y="1957767"/>
            <a:chExt cx="1243137" cy="26790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97B7B7-59DA-5129-E8E4-44E44FC2327C}"/>
                </a:ext>
              </a:extLst>
            </p:cNvPr>
            <p:cNvSpPr txBox="1"/>
            <p:nvPr/>
          </p:nvSpPr>
          <p:spPr>
            <a:xfrm>
              <a:off x="769572" y="1957767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A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08D863-10DD-5069-83D1-33B17D808858}"/>
                </a:ext>
              </a:extLst>
            </p:cNvPr>
            <p:cNvSpPr txBox="1"/>
            <p:nvPr/>
          </p:nvSpPr>
          <p:spPr>
            <a:xfrm>
              <a:off x="769572" y="4267510"/>
              <a:ext cx="124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rgbClr val="0070C0"/>
                  </a:solidFill>
                </a:rPr>
                <a:t>Station</a:t>
              </a:r>
              <a:r>
                <a:rPr lang="hu-HU" dirty="0">
                  <a:solidFill>
                    <a:srgbClr val="0070C0"/>
                  </a:solidFill>
                </a:rPr>
                <a:t> 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663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CCCEED-0AB1-C2BA-33A6-D086BFA7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A1B259-E19C-5189-04A6-EC68E61E7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Times-</a:t>
            </a:r>
            <a:r>
              <a:rPr lang="hu-HU" sz="3200" b="1" dirty="0" err="1">
                <a:solidFill>
                  <a:srgbClr val="80B641"/>
                </a:solidFill>
              </a:rPr>
              <a:t>space</a:t>
            </a:r>
            <a:r>
              <a:rPr lang="hu-HU" sz="3200" b="1" dirty="0">
                <a:solidFill>
                  <a:srgbClr val="80B641"/>
                </a:solidFill>
              </a:rPr>
              <a:t> </a:t>
            </a:r>
            <a:r>
              <a:rPr lang="hu-HU" sz="3200" b="1" dirty="0" err="1">
                <a:solidFill>
                  <a:srgbClr val="80B641"/>
                </a:solidFill>
              </a:rPr>
              <a:t>network</a:t>
            </a:r>
            <a:r>
              <a:rPr lang="hu-HU" sz="3200" b="1" dirty="0">
                <a:solidFill>
                  <a:srgbClr val="80B641"/>
                </a:solidFill>
              </a:rPr>
              <a:t> – flow </a:t>
            </a:r>
            <a:r>
              <a:rPr lang="hu-HU" sz="3200" b="1" dirty="0" err="1">
                <a:solidFill>
                  <a:srgbClr val="80B641"/>
                </a:solidFill>
              </a:rPr>
              <a:t>decomposition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E0DA9E-4D21-5ECC-F8CD-BD9143E30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1334893"/>
          </a:xfrm>
        </p:spPr>
        <p:txBody>
          <a:bodyPr>
            <a:noAutofit/>
          </a:bodyPr>
          <a:lstStyle/>
          <a:p>
            <a:r>
              <a:rPr lang="hu-HU" sz="2400" dirty="0" err="1"/>
              <a:t>Aggregated</a:t>
            </a:r>
            <a:r>
              <a:rPr lang="hu-HU" sz="2400" dirty="0"/>
              <a:t> </a:t>
            </a:r>
            <a:r>
              <a:rPr lang="hu-HU" sz="2400" dirty="0" err="1"/>
              <a:t>edges</a:t>
            </a:r>
            <a:r>
              <a:rPr lang="hu-HU" sz="2400" dirty="0"/>
              <a:t> „</a:t>
            </a:r>
            <a:r>
              <a:rPr lang="hu-HU" sz="2400" dirty="0" err="1"/>
              <a:t>bundle</a:t>
            </a:r>
            <a:r>
              <a:rPr lang="hu-HU" sz="2400" dirty="0"/>
              <a:t>” </a:t>
            </a:r>
            <a:r>
              <a:rPr lang="hu-HU" sz="2400" dirty="0" err="1"/>
              <a:t>similar</a:t>
            </a:r>
            <a:r>
              <a:rPr lang="hu-HU" sz="2400" dirty="0"/>
              <a:t> </a:t>
            </a:r>
            <a:r>
              <a:rPr lang="hu-HU" sz="2400" dirty="0" err="1"/>
              <a:t>vehicles</a:t>
            </a:r>
            <a:r>
              <a:rPr lang="hu-HU" sz="2400" dirty="0"/>
              <a:t> </a:t>
            </a:r>
            <a:r>
              <a:rPr lang="hu-HU" sz="2400" dirty="0" err="1"/>
              <a:t>together</a:t>
            </a:r>
            <a:endParaRPr lang="hu-HU" sz="2400" dirty="0"/>
          </a:p>
          <a:p>
            <a:pPr lvl="1"/>
            <a:r>
              <a:rPr lang="hu-HU" sz="2000" dirty="0" err="1"/>
              <a:t>Any</a:t>
            </a:r>
            <a:r>
              <a:rPr lang="hu-HU" sz="2000" dirty="0"/>
              <a:t> flow has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same</a:t>
            </a:r>
            <a:r>
              <a:rPr lang="hu-HU" sz="2000" dirty="0"/>
              <a:t> </a:t>
            </a:r>
            <a:r>
              <a:rPr lang="hu-HU" sz="2000" dirty="0" err="1"/>
              <a:t>total</a:t>
            </a:r>
            <a:r>
              <a:rPr lang="hu-HU" sz="2000" dirty="0"/>
              <a:t> </a:t>
            </a:r>
            <a:r>
              <a:rPr lang="hu-HU" sz="2000" dirty="0" err="1"/>
              <a:t>optimal</a:t>
            </a:r>
            <a:r>
              <a:rPr lang="hu-HU" sz="2000" dirty="0"/>
              <a:t> cost</a:t>
            </a:r>
          </a:p>
          <a:p>
            <a:pPr lvl="1"/>
            <a:r>
              <a:rPr lang="hu-HU" sz="2000" dirty="0" err="1"/>
              <a:t>Structural</a:t>
            </a:r>
            <a:r>
              <a:rPr lang="hu-HU" sz="2000" dirty="0"/>
              <a:t> </a:t>
            </a:r>
            <a:r>
              <a:rPr lang="hu-HU" sz="2000" dirty="0" err="1"/>
              <a:t>characteristics</a:t>
            </a:r>
            <a:r>
              <a:rPr lang="hu-HU" sz="2000" dirty="0"/>
              <a:t> </a:t>
            </a:r>
            <a:r>
              <a:rPr lang="hu-HU" sz="2000" dirty="0" err="1"/>
              <a:t>can</a:t>
            </a:r>
            <a:r>
              <a:rPr lang="hu-HU" sz="2000" dirty="0"/>
              <a:t> </a:t>
            </a:r>
            <a:r>
              <a:rPr lang="hu-HU" sz="2000" dirty="0" err="1"/>
              <a:t>make</a:t>
            </a:r>
            <a:r>
              <a:rPr lang="hu-HU" sz="2000" dirty="0"/>
              <a:t> a </a:t>
            </a:r>
            <a:r>
              <a:rPr lang="hu-HU" sz="2000" dirty="0" err="1"/>
              <a:t>difference</a:t>
            </a:r>
            <a:endParaRPr lang="hu-HU" sz="2000" dirty="0"/>
          </a:p>
          <a:p>
            <a:r>
              <a:rPr lang="hu-HU" sz="2400" dirty="0" err="1"/>
              <a:t>Multiple</a:t>
            </a:r>
            <a:r>
              <a:rPr lang="hu-HU" sz="2400" dirty="0"/>
              <a:t> </a:t>
            </a:r>
            <a:r>
              <a:rPr lang="hu-HU" sz="2400" dirty="0" err="1"/>
              <a:t>algorithms</a:t>
            </a:r>
            <a:r>
              <a:rPr lang="hu-HU" sz="2400" dirty="0"/>
              <a:t> </a:t>
            </a:r>
            <a:r>
              <a:rPr lang="hu-HU" sz="2400" dirty="0" err="1"/>
              <a:t>can</a:t>
            </a:r>
            <a:r>
              <a:rPr lang="hu-HU" sz="2400" dirty="0"/>
              <a:t> be </a:t>
            </a:r>
            <a:r>
              <a:rPr lang="hu-HU" sz="2400" dirty="0" err="1"/>
              <a:t>constructed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DC000-90D6-1B82-489B-4C3815C68156}"/>
              </a:ext>
            </a:extLst>
          </p:cNvPr>
          <p:cNvSpPr txBox="1"/>
          <p:nvPr/>
        </p:nvSpPr>
        <p:spPr>
          <a:xfrm>
            <a:off x="1514959" y="6353869"/>
            <a:ext cx="990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Kliewer, N., </a:t>
            </a:r>
            <a:r>
              <a:rPr lang="en-US" sz="1200" dirty="0" err="1"/>
              <a:t>Mellouli</a:t>
            </a:r>
            <a:r>
              <a:rPr lang="en-US" sz="1200" dirty="0"/>
              <a:t>, T., &amp; Suhl, L. (2006). A time–space network based exact optimization model for multi-depot bus scheduling. </a:t>
            </a:r>
            <a:r>
              <a:rPr lang="en-US" sz="1200" i="1" dirty="0"/>
              <a:t>European Journal of Operational Research, 175</a:t>
            </a:r>
            <a:r>
              <a:rPr lang="en-US" sz="1200" dirty="0"/>
              <a:t>(3), 1616–1627. </a:t>
            </a:r>
            <a:r>
              <a:rPr lang="en-US" sz="1200" dirty="0">
                <a:hlinkClick r:id="rId3"/>
              </a:rPr>
              <a:t>https://doi.org/10.1016/j.ejor.2005.02.030</a:t>
            </a:r>
            <a:r>
              <a:rPr lang="hu-HU" sz="1200" dirty="0"/>
              <a:t> </a:t>
            </a:r>
          </a:p>
          <a:p>
            <a:endParaRPr lang="en-US" sz="12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682C10D-ABFC-152C-7048-0E532EFCCB6F}"/>
              </a:ext>
            </a:extLst>
          </p:cNvPr>
          <p:cNvGrpSpPr/>
          <p:nvPr/>
        </p:nvGrpSpPr>
        <p:grpSpPr>
          <a:xfrm>
            <a:off x="891755" y="3683877"/>
            <a:ext cx="10167489" cy="2379053"/>
            <a:chOff x="853655" y="3130517"/>
            <a:chExt cx="10167489" cy="237905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4FAC85A-013D-E264-2D10-81D79B0A3D85}"/>
                </a:ext>
              </a:extLst>
            </p:cNvPr>
            <p:cNvSpPr/>
            <p:nvPr/>
          </p:nvSpPr>
          <p:spPr>
            <a:xfrm>
              <a:off x="1870548" y="3873650"/>
              <a:ext cx="9143999" cy="45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CA101FB-BC33-16FB-B09C-A4A6F378A213}"/>
                </a:ext>
              </a:extLst>
            </p:cNvPr>
            <p:cNvCxnSpPr>
              <a:cxnSpLocks/>
            </p:cNvCxnSpPr>
            <p:nvPr/>
          </p:nvCxnSpPr>
          <p:spPr>
            <a:xfrm>
              <a:off x="2225399" y="3130517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08F4CAB-3CEE-7454-FB37-9C9D387FA78A}"/>
                </a:ext>
              </a:extLst>
            </p:cNvPr>
            <p:cNvCxnSpPr>
              <a:cxnSpLocks/>
            </p:cNvCxnSpPr>
            <p:nvPr/>
          </p:nvCxnSpPr>
          <p:spPr>
            <a:xfrm>
              <a:off x="3962529" y="3130517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B93AD48-8B21-FEFA-3A91-E0078EFBC2F3}"/>
                </a:ext>
              </a:extLst>
            </p:cNvPr>
            <p:cNvCxnSpPr>
              <a:cxnSpLocks/>
            </p:cNvCxnSpPr>
            <p:nvPr/>
          </p:nvCxnSpPr>
          <p:spPr>
            <a:xfrm>
              <a:off x="5016827" y="3130517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B3A5A4-A907-906E-2B40-992BE76E3DC9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86" y="4766438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58A093-27C5-EB65-830A-D03F6D74E6FD}"/>
                </a:ext>
              </a:extLst>
            </p:cNvPr>
            <p:cNvCxnSpPr>
              <a:cxnSpLocks/>
            </p:cNvCxnSpPr>
            <p:nvPr/>
          </p:nvCxnSpPr>
          <p:spPr>
            <a:xfrm>
              <a:off x="9519601" y="4741137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44D76AC-A213-4391-BBAC-B599D03CDB06}"/>
                </a:ext>
              </a:extLst>
            </p:cNvPr>
            <p:cNvCxnSpPr>
              <a:cxnSpLocks/>
            </p:cNvCxnSpPr>
            <p:nvPr/>
          </p:nvCxnSpPr>
          <p:spPr>
            <a:xfrm>
              <a:off x="10270372" y="4766438"/>
              <a:ext cx="418119" cy="7431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43C3A86-E56A-942D-0971-80A3B9B5A4C9}"/>
                </a:ext>
              </a:extLst>
            </p:cNvPr>
            <p:cNvCxnSpPr>
              <a:cxnSpLocks/>
            </p:cNvCxnSpPr>
            <p:nvPr/>
          </p:nvCxnSpPr>
          <p:spPr>
            <a:xfrm>
              <a:off x="5498707" y="3916026"/>
              <a:ext cx="597292" cy="84196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5613FCA-0A30-2478-9DAD-BCD55E016736}"/>
                </a:ext>
              </a:extLst>
            </p:cNvPr>
            <p:cNvSpPr/>
            <p:nvPr/>
          </p:nvSpPr>
          <p:spPr>
            <a:xfrm>
              <a:off x="1877145" y="4741137"/>
              <a:ext cx="9143999" cy="45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D256232-B595-774A-E584-19934FBE1C72}"/>
                </a:ext>
              </a:extLst>
            </p:cNvPr>
            <p:cNvCxnSpPr>
              <a:cxnSpLocks/>
            </p:cNvCxnSpPr>
            <p:nvPr/>
          </p:nvCxnSpPr>
          <p:spPr>
            <a:xfrm>
              <a:off x="3638774" y="4757994"/>
              <a:ext cx="1402434" cy="0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F55BCDC-54CE-3747-B423-F495D60CB592}"/>
                </a:ext>
              </a:extLst>
            </p:cNvPr>
            <p:cNvCxnSpPr>
              <a:cxnSpLocks/>
            </p:cNvCxnSpPr>
            <p:nvPr/>
          </p:nvCxnSpPr>
          <p:spPr>
            <a:xfrm>
              <a:off x="5041208" y="4766438"/>
              <a:ext cx="1076478" cy="0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5216C3E-49BC-2915-3054-F64D7D5A857C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86" y="4766438"/>
              <a:ext cx="3442091" cy="7339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5BC5D80-C5F5-04CF-BA07-E1AA42BCA473}"/>
                </a:ext>
              </a:extLst>
            </p:cNvPr>
            <p:cNvCxnSpPr>
              <a:cxnSpLocks/>
            </p:cNvCxnSpPr>
            <p:nvPr/>
          </p:nvCxnSpPr>
          <p:spPr>
            <a:xfrm>
              <a:off x="9566442" y="4760090"/>
              <a:ext cx="712145" cy="6348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B61C9A1-0B7D-BB9F-72BB-EF292720E740}"/>
                </a:ext>
              </a:extLst>
            </p:cNvPr>
            <p:cNvCxnSpPr>
              <a:cxnSpLocks/>
            </p:cNvCxnSpPr>
            <p:nvPr/>
          </p:nvCxnSpPr>
          <p:spPr>
            <a:xfrm>
              <a:off x="2643518" y="3896392"/>
              <a:ext cx="1737130" cy="0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D512501-F303-8149-A73F-10B7D83CD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0648" y="3896392"/>
              <a:ext cx="1054297" cy="4906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6542514-1387-CF74-7954-599FE0E8C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4945" y="3892740"/>
              <a:ext cx="2245489" cy="92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AC36F18-7B0C-FA8B-0B16-59191E35D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0434" y="3892385"/>
              <a:ext cx="1088021" cy="4906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AD07CF8-590D-CD02-5B56-A6489FBDCA4A}"/>
                </a:ext>
              </a:extLst>
            </p:cNvPr>
            <p:cNvGrpSpPr/>
            <p:nvPr/>
          </p:nvGrpSpPr>
          <p:grpSpPr>
            <a:xfrm>
              <a:off x="853655" y="3688983"/>
              <a:ext cx="1282873" cy="1299244"/>
              <a:chOff x="769572" y="1957767"/>
              <a:chExt cx="1282873" cy="129924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D44962-E4B4-6680-4923-67E094CFEA91}"/>
                  </a:ext>
                </a:extLst>
              </p:cNvPr>
              <p:cNvSpPr txBox="1"/>
              <p:nvPr/>
            </p:nvSpPr>
            <p:spPr>
              <a:xfrm>
                <a:off x="769572" y="1957767"/>
                <a:ext cx="1243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solidFill>
                      <a:srgbClr val="0070C0"/>
                    </a:solidFill>
                  </a:rPr>
                  <a:t>Station</a:t>
                </a:r>
                <a:r>
                  <a:rPr lang="hu-HU" dirty="0">
                    <a:solidFill>
                      <a:srgbClr val="0070C0"/>
                    </a:solidFill>
                  </a:rPr>
                  <a:t> A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91807E4-A23F-C940-350C-28EB32F475F3}"/>
                  </a:ext>
                </a:extLst>
              </p:cNvPr>
              <p:cNvSpPr txBox="1"/>
              <p:nvPr/>
            </p:nvSpPr>
            <p:spPr>
              <a:xfrm>
                <a:off x="809308" y="2887679"/>
                <a:ext cx="1243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solidFill>
                      <a:srgbClr val="0070C0"/>
                    </a:solidFill>
                  </a:rPr>
                  <a:t>Station</a:t>
                </a:r>
                <a:r>
                  <a:rPr lang="hu-HU" dirty="0">
                    <a:solidFill>
                      <a:srgbClr val="0070C0"/>
                    </a:solidFill>
                  </a:rPr>
                  <a:t> 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0134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BBE98-69F1-8748-8BBD-77B809932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2AC729-98DA-3DBE-5361-B165447D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A </a:t>
            </a:r>
            <a:r>
              <a:rPr lang="hu-HU" sz="3200" b="1" dirty="0" err="1">
                <a:solidFill>
                  <a:srgbClr val="80B641"/>
                </a:solidFill>
              </a:rPr>
              <a:t>variable</a:t>
            </a:r>
            <a:r>
              <a:rPr lang="hu-HU" sz="3200" b="1" dirty="0">
                <a:solidFill>
                  <a:srgbClr val="80B641"/>
                </a:solidFill>
              </a:rPr>
              <a:t> fixing </a:t>
            </a:r>
            <a:r>
              <a:rPr lang="hu-HU" sz="3200" b="1" dirty="0" err="1">
                <a:solidFill>
                  <a:srgbClr val="80B641"/>
                </a:solidFill>
              </a:rPr>
              <a:t>heuristic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C6242E-2392-4D05-040E-0C5F40FA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64739"/>
            <a:ext cx="10922001" cy="1334893"/>
          </a:xfrm>
        </p:spPr>
        <p:txBody>
          <a:bodyPr>
            <a:noAutofit/>
          </a:bodyPr>
          <a:lstStyle/>
          <a:p>
            <a:r>
              <a:rPr lang="hu-HU" sz="2400" dirty="0" err="1"/>
              <a:t>Find</a:t>
            </a:r>
            <a:r>
              <a:rPr lang="hu-HU" sz="2400" dirty="0"/>
              <a:t> </a:t>
            </a:r>
            <a:r>
              <a:rPr lang="hu-HU" sz="2400" dirty="0" err="1"/>
              <a:t>chains</a:t>
            </a:r>
            <a:r>
              <a:rPr lang="hu-HU" sz="2400" dirty="0"/>
              <a:t> of </a:t>
            </a:r>
            <a:r>
              <a:rPr lang="hu-HU" sz="2400" dirty="0" err="1"/>
              <a:t>trips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„</a:t>
            </a:r>
            <a:r>
              <a:rPr lang="hu-HU" sz="2400" dirty="0" err="1"/>
              <a:t>glue</a:t>
            </a:r>
            <a:r>
              <a:rPr lang="hu-HU" sz="2400" dirty="0"/>
              <a:t>” </a:t>
            </a:r>
            <a:r>
              <a:rPr lang="hu-HU" sz="2400" dirty="0" err="1"/>
              <a:t>together</a:t>
            </a:r>
            <a:endParaRPr lang="hu-HU" sz="2400" dirty="0"/>
          </a:p>
          <a:p>
            <a:pPr lvl="1"/>
            <a:r>
              <a:rPr lang="hu-HU" sz="2000" dirty="0" err="1"/>
              <a:t>Replace</a:t>
            </a:r>
            <a:r>
              <a:rPr lang="hu-HU" sz="2000" dirty="0"/>
              <a:t> </a:t>
            </a:r>
            <a:r>
              <a:rPr lang="hu-HU" sz="2000" dirty="0" err="1"/>
              <a:t>them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a </a:t>
            </a:r>
            <a:r>
              <a:rPr lang="hu-HU" sz="2000" dirty="0" err="1"/>
              <a:t>single</a:t>
            </a:r>
            <a:r>
              <a:rPr lang="hu-HU" sz="2000" dirty="0"/>
              <a:t> </a:t>
            </a:r>
            <a:r>
              <a:rPr lang="hu-HU" sz="2000" dirty="0" err="1"/>
              <a:t>trip</a:t>
            </a:r>
            <a:endParaRPr lang="hu-HU" sz="2000" dirty="0"/>
          </a:p>
          <a:p>
            <a:r>
              <a:rPr lang="hu-HU" sz="2400" dirty="0" err="1"/>
              <a:t>Can</a:t>
            </a:r>
            <a:r>
              <a:rPr lang="hu-HU" sz="2400" dirty="0"/>
              <a:t> </a:t>
            </a:r>
            <a:r>
              <a:rPr lang="hu-HU" sz="2400" dirty="0" err="1"/>
              <a:t>exploit</a:t>
            </a:r>
            <a:r>
              <a:rPr lang="hu-HU" sz="2400" dirty="0"/>
              <a:t> </a:t>
            </a:r>
            <a:r>
              <a:rPr lang="hu-HU" sz="2400" dirty="0" err="1"/>
              <a:t>structural</a:t>
            </a:r>
            <a:r>
              <a:rPr lang="hu-HU" sz="2400" dirty="0"/>
              <a:t> </a:t>
            </a:r>
            <a:r>
              <a:rPr lang="hu-HU" sz="2400" dirty="0" err="1"/>
              <a:t>properties</a:t>
            </a:r>
            <a:endParaRPr lang="hu-HU" sz="2400" dirty="0"/>
          </a:p>
          <a:p>
            <a:r>
              <a:rPr lang="hu-HU" sz="2400" dirty="0" err="1"/>
              <a:t>Gintner</a:t>
            </a:r>
            <a:r>
              <a:rPr lang="hu-HU" sz="2400" dirty="0"/>
              <a:t> </a:t>
            </a:r>
            <a:r>
              <a:rPr lang="hu-HU" sz="2400" dirty="0" err="1"/>
              <a:t>et</a:t>
            </a:r>
            <a:r>
              <a:rPr lang="hu-HU" sz="2400" dirty="0"/>
              <a:t> </a:t>
            </a:r>
            <a:r>
              <a:rPr lang="hu-HU" sz="2400" dirty="0" err="1"/>
              <a:t>al</a:t>
            </a:r>
            <a:r>
              <a:rPr lang="hu-HU" sz="2400" dirty="0"/>
              <a:t>. (2005)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62F96-2034-031F-2882-A2BE81F72030}"/>
              </a:ext>
            </a:extLst>
          </p:cNvPr>
          <p:cNvSpPr txBox="1"/>
          <p:nvPr/>
        </p:nvSpPr>
        <p:spPr>
          <a:xfrm>
            <a:off x="1553059" y="6030019"/>
            <a:ext cx="99036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/>
              <a:t>G</a:t>
            </a:r>
            <a:r>
              <a:rPr lang="en-US" sz="1200" dirty="0" err="1"/>
              <a:t>intner</a:t>
            </a:r>
            <a:r>
              <a:rPr lang="en-US" sz="1200" dirty="0"/>
              <a:t>, V., Kliewer, N., &amp; Suhl, L. (2005). Solving large multiple-depot multiple-vehicle-type bus scheduling problems in practice. </a:t>
            </a:r>
            <a:r>
              <a:rPr lang="en-US" sz="1200" i="1" dirty="0"/>
              <a:t>OR Spectrum, 27</a:t>
            </a:r>
            <a:r>
              <a:rPr lang="en-US" sz="1200" dirty="0"/>
              <a:t>(4), 507–523. </a:t>
            </a:r>
            <a:r>
              <a:rPr lang="en-US" sz="1200" dirty="0">
                <a:hlinkClick r:id="rId3"/>
              </a:rPr>
              <a:t>https://doi.org/10.1007/s00291-005-0207-9</a:t>
            </a:r>
            <a:endParaRPr lang="hu-HU" sz="1200" dirty="0"/>
          </a:p>
          <a:p>
            <a:r>
              <a:rPr lang="hu-HU" sz="1200" dirty="0"/>
              <a:t>Dávid, B., &amp; Krész, M. (2013). </a:t>
            </a:r>
            <a:r>
              <a:rPr lang="hu-HU" sz="1200" dirty="0" err="1"/>
              <a:t>Application</a:t>
            </a:r>
            <a:r>
              <a:rPr lang="hu-HU" sz="1200" dirty="0"/>
              <a:t> </a:t>
            </a:r>
            <a:r>
              <a:rPr lang="hu-HU" sz="1200" dirty="0" err="1"/>
              <a:t>oriented</a:t>
            </a:r>
            <a:r>
              <a:rPr lang="hu-HU" sz="1200" dirty="0"/>
              <a:t> </a:t>
            </a:r>
            <a:r>
              <a:rPr lang="hu-HU" sz="1200" dirty="0" err="1"/>
              <a:t>variable</a:t>
            </a:r>
            <a:r>
              <a:rPr lang="hu-HU" sz="1200" dirty="0"/>
              <a:t> fixing </a:t>
            </a:r>
            <a:r>
              <a:rPr lang="hu-HU" sz="1200" dirty="0" err="1"/>
              <a:t>methods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multiple</a:t>
            </a:r>
            <a:r>
              <a:rPr lang="hu-HU" sz="1200" dirty="0"/>
              <a:t> </a:t>
            </a:r>
            <a:r>
              <a:rPr lang="hu-HU" sz="1200" dirty="0" err="1"/>
              <a:t>depot</a:t>
            </a:r>
            <a:r>
              <a:rPr lang="hu-HU" sz="1200" dirty="0"/>
              <a:t> </a:t>
            </a:r>
            <a:r>
              <a:rPr lang="hu-HU" sz="1200" dirty="0" err="1"/>
              <a:t>vehicle</a:t>
            </a:r>
            <a:r>
              <a:rPr lang="hu-HU" sz="1200" dirty="0"/>
              <a:t> </a:t>
            </a:r>
            <a:r>
              <a:rPr lang="hu-HU" sz="1200" dirty="0" err="1"/>
              <a:t>scheduling</a:t>
            </a:r>
            <a:r>
              <a:rPr lang="hu-HU" sz="1200" dirty="0"/>
              <a:t> </a:t>
            </a:r>
            <a:r>
              <a:rPr lang="hu-HU" sz="1200" dirty="0" err="1"/>
              <a:t>problem</a:t>
            </a:r>
            <a:r>
              <a:rPr lang="hu-HU" sz="1200" dirty="0"/>
              <a:t>. </a:t>
            </a:r>
            <a:r>
              <a:rPr lang="hu-HU" sz="1200" i="1" dirty="0" err="1"/>
              <a:t>Acta</a:t>
            </a:r>
            <a:r>
              <a:rPr lang="hu-HU" sz="1200" i="1" dirty="0"/>
              <a:t> </a:t>
            </a:r>
            <a:r>
              <a:rPr lang="hu-HU" sz="1200" i="1" dirty="0" err="1"/>
              <a:t>Cybernetica</a:t>
            </a:r>
            <a:r>
              <a:rPr lang="hu-HU" sz="1200" dirty="0"/>
              <a:t>, 21(1), 53–73. </a:t>
            </a:r>
            <a:r>
              <a:rPr lang="hu-HU" sz="1200" dirty="0">
                <a:hlinkClick r:id="rId4"/>
              </a:rPr>
              <a:t>https://doi.org/10.14232/actacyb.21.1.2013.5</a:t>
            </a:r>
            <a:r>
              <a:rPr lang="hu-HU" sz="1200" dirty="0"/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6825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81158-C6D9-FCAF-ABCA-D2C04C361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74C41A-4D25-AB5B-353A-41BA3EDF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80B641"/>
                </a:solidFill>
              </a:rPr>
              <a:t>A </a:t>
            </a:r>
            <a:r>
              <a:rPr lang="hu-HU" sz="3200" b="1" dirty="0" err="1">
                <a:solidFill>
                  <a:srgbClr val="80B641"/>
                </a:solidFill>
              </a:rPr>
              <a:t>variable</a:t>
            </a:r>
            <a:r>
              <a:rPr lang="hu-HU" sz="3200" b="1" dirty="0">
                <a:solidFill>
                  <a:srgbClr val="80B641"/>
                </a:solidFill>
              </a:rPr>
              <a:t> fixing </a:t>
            </a:r>
            <a:r>
              <a:rPr lang="hu-HU" sz="3200" b="1" dirty="0" err="1">
                <a:solidFill>
                  <a:srgbClr val="80B641"/>
                </a:solidFill>
              </a:rPr>
              <a:t>heuristic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0E35D-3025-58C0-9C13-DC7746538729}"/>
              </a:ext>
            </a:extLst>
          </p:cNvPr>
          <p:cNvSpPr txBox="1"/>
          <p:nvPr/>
        </p:nvSpPr>
        <p:spPr>
          <a:xfrm>
            <a:off x="1446379" y="6374258"/>
            <a:ext cx="990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/>
              <a:t>Dávid, B., &amp; Krész, M. (2013). </a:t>
            </a:r>
            <a:r>
              <a:rPr lang="hu-HU" sz="1200" dirty="0" err="1"/>
              <a:t>Application</a:t>
            </a:r>
            <a:r>
              <a:rPr lang="hu-HU" sz="1200" dirty="0"/>
              <a:t> </a:t>
            </a:r>
            <a:r>
              <a:rPr lang="hu-HU" sz="1200" dirty="0" err="1"/>
              <a:t>oriented</a:t>
            </a:r>
            <a:r>
              <a:rPr lang="hu-HU" sz="1200" dirty="0"/>
              <a:t> </a:t>
            </a:r>
            <a:r>
              <a:rPr lang="hu-HU" sz="1200" dirty="0" err="1"/>
              <a:t>variable</a:t>
            </a:r>
            <a:r>
              <a:rPr lang="hu-HU" sz="1200" dirty="0"/>
              <a:t> fixing </a:t>
            </a:r>
            <a:r>
              <a:rPr lang="hu-HU" sz="1200" dirty="0" err="1"/>
              <a:t>methods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multiple</a:t>
            </a:r>
            <a:r>
              <a:rPr lang="hu-HU" sz="1200" dirty="0"/>
              <a:t> </a:t>
            </a:r>
            <a:r>
              <a:rPr lang="hu-HU" sz="1200" dirty="0" err="1"/>
              <a:t>depot</a:t>
            </a:r>
            <a:r>
              <a:rPr lang="hu-HU" sz="1200" dirty="0"/>
              <a:t> </a:t>
            </a:r>
            <a:r>
              <a:rPr lang="hu-HU" sz="1200" dirty="0" err="1"/>
              <a:t>vehicle</a:t>
            </a:r>
            <a:r>
              <a:rPr lang="hu-HU" sz="1200" dirty="0"/>
              <a:t> </a:t>
            </a:r>
            <a:r>
              <a:rPr lang="hu-HU" sz="1200" dirty="0" err="1"/>
              <a:t>scheduling</a:t>
            </a:r>
            <a:r>
              <a:rPr lang="hu-HU" sz="1200" dirty="0"/>
              <a:t> </a:t>
            </a:r>
            <a:r>
              <a:rPr lang="hu-HU" sz="1200" dirty="0" err="1"/>
              <a:t>problem</a:t>
            </a:r>
            <a:r>
              <a:rPr lang="hu-HU" sz="1200" dirty="0"/>
              <a:t>. </a:t>
            </a:r>
            <a:r>
              <a:rPr lang="hu-HU" sz="1200" i="1" dirty="0" err="1"/>
              <a:t>Acta</a:t>
            </a:r>
            <a:r>
              <a:rPr lang="hu-HU" sz="1200" i="1" dirty="0"/>
              <a:t> </a:t>
            </a:r>
            <a:r>
              <a:rPr lang="hu-HU" sz="1200" i="1" dirty="0" err="1"/>
              <a:t>Cybernetica</a:t>
            </a:r>
            <a:r>
              <a:rPr lang="hu-HU" sz="1200" dirty="0"/>
              <a:t>, 21(1), 53–73. </a:t>
            </a:r>
            <a:r>
              <a:rPr lang="hu-HU" sz="1200" dirty="0">
                <a:hlinkClick r:id="rId3"/>
              </a:rPr>
              <a:t>https://doi.org/10.14232/actacyb.21.1.2013.5</a:t>
            </a:r>
            <a:r>
              <a:rPr lang="hu-HU" sz="1200" dirty="0"/>
              <a:t> </a:t>
            </a:r>
          </a:p>
          <a:p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17FF6B-98A5-6E14-00D5-48CA384C8478}"/>
              </a:ext>
            </a:extLst>
          </p:cNvPr>
          <p:cNvGrpSpPr/>
          <p:nvPr/>
        </p:nvGrpSpPr>
        <p:grpSpPr>
          <a:xfrm>
            <a:off x="766702" y="1864611"/>
            <a:ext cx="5974709" cy="308207"/>
            <a:chOff x="1942375" y="1889962"/>
            <a:chExt cx="7815987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696B835-EDB8-723A-6663-62251C2630CD}"/>
                </a:ext>
              </a:extLst>
            </p:cNvPr>
            <p:cNvCxnSpPr/>
            <p:nvPr/>
          </p:nvCxnSpPr>
          <p:spPr>
            <a:xfrm>
              <a:off x="2433637" y="2074628"/>
              <a:ext cx="7324725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526BAB-36CA-4F65-D0EA-527F3BC947F1}"/>
                </a:ext>
              </a:extLst>
            </p:cNvPr>
            <p:cNvSpPr txBox="1"/>
            <p:nvPr/>
          </p:nvSpPr>
          <p:spPr>
            <a:xfrm>
              <a:off x="1942375" y="1889962"/>
              <a:ext cx="81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A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71E033-CBCA-47C6-6C4A-4E495BCCFB75}"/>
              </a:ext>
            </a:extLst>
          </p:cNvPr>
          <p:cNvGrpSpPr/>
          <p:nvPr/>
        </p:nvGrpSpPr>
        <p:grpSpPr>
          <a:xfrm>
            <a:off x="766702" y="2672677"/>
            <a:ext cx="6021913" cy="427229"/>
            <a:chOff x="1942375" y="1889962"/>
            <a:chExt cx="7815987" cy="3693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FDEFA97-E8E3-D14F-A4C8-6D1B2DC136A2}"/>
                </a:ext>
              </a:extLst>
            </p:cNvPr>
            <p:cNvCxnSpPr/>
            <p:nvPr/>
          </p:nvCxnSpPr>
          <p:spPr>
            <a:xfrm>
              <a:off x="2433637" y="2074628"/>
              <a:ext cx="7324725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EB4A4A-584F-8A9E-E58E-01687799F35C}"/>
                </a:ext>
              </a:extLst>
            </p:cNvPr>
            <p:cNvSpPr txBox="1"/>
            <p:nvPr/>
          </p:nvSpPr>
          <p:spPr>
            <a:xfrm>
              <a:off x="1942375" y="1889962"/>
              <a:ext cx="81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B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AF2A50-88C3-1298-C3A0-AB83D908B3AF}"/>
              </a:ext>
            </a:extLst>
          </p:cNvPr>
          <p:cNvGrpSpPr/>
          <p:nvPr/>
        </p:nvGrpSpPr>
        <p:grpSpPr>
          <a:xfrm>
            <a:off x="766703" y="3461259"/>
            <a:ext cx="6021912" cy="300688"/>
            <a:chOff x="1942375" y="1889962"/>
            <a:chExt cx="7815987" cy="36933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F72D1F0-0F4E-BC70-C55A-2A247F8B5540}"/>
                </a:ext>
              </a:extLst>
            </p:cNvPr>
            <p:cNvCxnSpPr/>
            <p:nvPr/>
          </p:nvCxnSpPr>
          <p:spPr>
            <a:xfrm>
              <a:off x="2433637" y="2074628"/>
              <a:ext cx="7324725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F2C8A-915D-C5E8-FB49-757CF75147DD}"/>
                </a:ext>
              </a:extLst>
            </p:cNvPr>
            <p:cNvSpPr txBox="1"/>
            <p:nvPr/>
          </p:nvSpPr>
          <p:spPr>
            <a:xfrm>
              <a:off x="1942375" y="1889962"/>
              <a:ext cx="81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C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337E36-B270-37A5-C01A-77FC40A62719}"/>
              </a:ext>
            </a:extLst>
          </p:cNvPr>
          <p:cNvGrpSpPr/>
          <p:nvPr/>
        </p:nvGrpSpPr>
        <p:grpSpPr>
          <a:xfrm>
            <a:off x="766702" y="4189968"/>
            <a:ext cx="5974709" cy="438947"/>
            <a:chOff x="1942375" y="1889962"/>
            <a:chExt cx="7815987" cy="36933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11FB768-F406-8B4F-F89C-6E3C89437A49}"/>
                </a:ext>
              </a:extLst>
            </p:cNvPr>
            <p:cNvCxnSpPr/>
            <p:nvPr/>
          </p:nvCxnSpPr>
          <p:spPr>
            <a:xfrm>
              <a:off x="2433637" y="2074628"/>
              <a:ext cx="7324725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7505E7-8F0B-B81B-B23C-D5D82EBF2437}"/>
                </a:ext>
              </a:extLst>
            </p:cNvPr>
            <p:cNvSpPr txBox="1"/>
            <p:nvPr/>
          </p:nvSpPr>
          <p:spPr>
            <a:xfrm>
              <a:off x="1942375" y="1889962"/>
              <a:ext cx="815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D</a:t>
              </a:r>
              <a:endParaRPr lang="en-US" dirty="0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7EFD5E-4199-985D-822D-87696F770A20}"/>
              </a:ext>
            </a:extLst>
          </p:cNvPr>
          <p:cNvCxnSpPr>
            <a:cxnSpLocks/>
          </p:cNvCxnSpPr>
          <p:nvPr/>
        </p:nvCxnSpPr>
        <p:spPr>
          <a:xfrm flipV="1">
            <a:off x="2377755" y="2049277"/>
            <a:ext cx="416688" cy="7983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946BDD-56F1-A366-19D8-6E5ECCEB32A2}"/>
              </a:ext>
            </a:extLst>
          </p:cNvPr>
          <p:cNvCxnSpPr>
            <a:cxnSpLocks/>
          </p:cNvCxnSpPr>
          <p:nvPr/>
        </p:nvCxnSpPr>
        <p:spPr>
          <a:xfrm>
            <a:off x="2794443" y="2084016"/>
            <a:ext cx="491262" cy="7372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CB7FC7-FA94-761B-356F-9504BC0CD964}"/>
              </a:ext>
            </a:extLst>
          </p:cNvPr>
          <p:cNvCxnSpPr>
            <a:cxnSpLocks/>
          </p:cNvCxnSpPr>
          <p:nvPr/>
        </p:nvCxnSpPr>
        <p:spPr>
          <a:xfrm flipV="1">
            <a:off x="1961067" y="2838985"/>
            <a:ext cx="416688" cy="7983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29122B-CC0E-2821-32B0-16414BA05DCE}"/>
              </a:ext>
            </a:extLst>
          </p:cNvPr>
          <p:cNvCxnSpPr>
            <a:cxnSpLocks/>
          </p:cNvCxnSpPr>
          <p:nvPr/>
        </p:nvCxnSpPr>
        <p:spPr>
          <a:xfrm flipV="1">
            <a:off x="3285705" y="2040661"/>
            <a:ext cx="416688" cy="7983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13E64E-6168-40DA-8CE3-220752865B49}"/>
              </a:ext>
            </a:extLst>
          </p:cNvPr>
          <p:cNvCxnSpPr>
            <a:cxnSpLocks/>
          </p:cNvCxnSpPr>
          <p:nvPr/>
        </p:nvCxnSpPr>
        <p:spPr>
          <a:xfrm>
            <a:off x="3702393" y="2097933"/>
            <a:ext cx="491262" cy="7372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0E9F64-761C-AF1C-5A1F-676CA0130F61}"/>
              </a:ext>
            </a:extLst>
          </p:cNvPr>
          <p:cNvCxnSpPr>
            <a:cxnSpLocks/>
          </p:cNvCxnSpPr>
          <p:nvPr/>
        </p:nvCxnSpPr>
        <p:spPr>
          <a:xfrm>
            <a:off x="2397016" y="2873833"/>
            <a:ext cx="491262" cy="7372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9AD9F39-7C07-9102-BA62-A4A79FFF48BC}"/>
              </a:ext>
            </a:extLst>
          </p:cNvPr>
          <p:cNvCxnSpPr>
            <a:cxnSpLocks/>
          </p:cNvCxnSpPr>
          <p:nvPr/>
        </p:nvCxnSpPr>
        <p:spPr>
          <a:xfrm>
            <a:off x="4920326" y="3676466"/>
            <a:ext cx="491262" cy="7456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8E20F6-1C93-579C-5CD7-9D1E4A2A0E8D}"/>
              </a:ext>
            </a:extLst>
          </p:cNvPr>
          <p:cNvCxnSpPr>
            <a:cxnSpLocks/>
          </p:cNvCxnSpPr>
          <p:nvPr/>
        </p:nvCxnSpPr>
        <p:spPr>
          <a:xfrm flipV="1">
            <a:off x="5411588" y="3623824"/>
            <a:ext cx="416688" cy="7983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1EB0384-DC97-8745-9FE0-DD0F6693238A}"/>
              </a:ext>
            </a:extLst>
          </p:cNvPr>
          <p:cNvSpPr txBox="1"/>
          <p:nvPr/>
        </p:nvSpPr>
        <p:spPr>
          <a:xfrm>
            <a:off x="1771389" y="3032267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E5BF46-4267-F0A0-77E8-850D17927327}"/>
              </a:ext>
            </a:extLst>
          </p:cNvPr>
          <p:cNvSpPr txBox="1"/>
          <p:nvPr/>
        </p:nvSpPr>
        <p:spPr>
          <a:xfrm>
            <a:off x="2272258" y="2232209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FA88F8-615A-9907-63E5-0EB3E1532271}"/>
              </a:ext>
            </a:extLst>
          </p:cNvPr>
          <p:cNvSpPr txBox="1"/>
          <p:nvPr/>
        </p:nvSpPr>
        <p:spPr>
          <a:xfrm>
            <a:off x="2711500" y="3024704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89875E-855B-2D86-3090-B742818EAFD4}"/>
              </a:ext>
            </a:extLst>
          </p:cNvPr>
          <p:cNvSpPr txBox="1"/>
          <p:nvPr/>
        </p:nvSpPr>
        <p:spPr>
          <a:xfrm>
            <a:off x="2954568" y="2211749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6559BF-D283-3A07-43AB-1B1ACAF20253}"/>
              </a:ext>
            </a:extLst>
          </p:cNvPr>
          <p:cNvSpPr txBox="1"/>
          <p:nvPr/>
        </p:nvSpPr>
        <p:spPr>
          <a:xfrm>
            <a:off x="3211131" y="2203360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1472A-7AC1-CE5B-FCE7-69705C5D9C10}"/>
              </a:ext>
            </a:extLst>
          </p:cNvPr>
          <p:cNvSpPr txBox="1"/>
          <p:nvPr/>
        </p:nvSpPr>
        <p:spPr>
          <a:xfrm>
            <a:off x="3884382" y="2201270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943B0-09F1-0CBC-0460-F1CC048DB689}"/>
              </a:ext>
            </a:extLst>
          </p:cNvPr>
          <p:cNvSpPr txBox="1"/>
          <p:nvPr/>
        </p:nvSpPr>
        <p:spPr>
          <a:xfrm>
            <a:off x="4864926" y="3865967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7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875F4-BA00-81E2-4025-16DCE7371B2B}"/>
              </a:ext>
            </a:extLst>
          </p:cNvPr>
          <p:cNvSpPr txBox="1"/>
          <p:nvPr/>
        </p:nvSpPr>
        <p:spPr>
          <a:xfrm>
            <a:off x="5631507" y="3890252"/>
            <a:ext cx="41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8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ED57A3-3B58-DC27-DB71-9D215A7D324C}"/>
              </a:ext>
            </a:extLst>
          </p:cNvPr>
          <p:cNvSpPr txBox="1"/>
          <p:nvPr/>
        </p:nvSpPr>
        <p:spPr>
          <a:xfrm>
            <a:off x="8315447" y="3868261"/>
            <a:ext cx="2652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A-B: trips 2,4,5,6.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B-C: trips 1,3.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C-D: trips 7,8.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A9F4B2-DDAB-6027-5303-3A36CB0F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488" y="1391603"/>
            <a:ext cx="4370636" cy="21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5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17691-2D48-5870-C847-8BD7A8B1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FDC7-2D19-DB13-57D9-3E73513C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err="1">
                <a:solidFill>
                  <a:srgbClr val="80B641"/>
                </a:solidFill>
              </a:rPr>
              <a:t>Maintenance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and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overnight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parking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BE04-76F8-8DAC-269C-B9063D981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1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2755BD-6BE2-E14C-C6AC-697433A4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419DE8-ED65-F3F7-B3FE-6E603F37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Public</a:t>
            </a:r>
            <a:r>
              <a:rPr lang="sl-SI" sz="3200" b="1" dirty="0">
                <a:solidFill>
                  <a:srgbClr val="80B641"/>
                </a:solidFill>
              </a:rPr>
              <a:t> (bus) </a:t>
            </a:r>
            <a:r>
              <a:rPr lang="sl-SI" sz="3200" b="1" dirty="0" err="1">
                <a:solidFill>
                  <a:srgbClr val="80B641"/>
                </a:solidFill>
              </a:rPr>
              <a:t>transportation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42E938-4F33-3736-8AD8-962115BA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3808413"/>
          </a:xfrm>
        </p:spPr>
        <p:txBody>
          <a:bodyPr>
            <a:noAutofit/>
          </a:bodyPr>
          <a:lstStyle/>
          <a:p>
            <a:r>
              <a:rPr lang="en-US" dirty="0"/>
              <a:t>Traveling by bus (or any other vehicle)</a:t>
            </a:r>
          </a:p>
          <a:p>
            <a:pPr lvl="1"/>
            <a:r>
              <a:rPr lang="hu-HU" dirty="0" err="1"/>
              <a:t>Timetables</a:t>
            </a:r>
            <a:r>
              <a:rPr lang="hu-HU" dirty="0"/>
              <a:t> </a:t>
            </a:r>
            <a:r>
              <a:rPr lang="hu-HU" dirty="0" err="1"/>
              <a:t>given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company</a:t>
            </a:r>
            <a:endParaRPr lang="en-US" dirty="0"/>
          </a:p>
          <a:p>
            <a:pPr lvl="1"/>
            <a:r>
              <a:rPr lang="hu-HU" dirty="0" err="1"/>
              <a:t>Bus-stops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end-</a:t>
            </a:r>
            <a:r>
              <a:rPr lang="hu-HU" dirty="0" err="1"/>
              <a:t>stations</a:t>
            </a:r>
            <a:endParaRPr lang="en-US" dirty="0"/>
          </a:p>
          <a:p>
            <a:r>
              <a:rPr lang="en-US" dirty="0"/>
              <a:t>„</a:t>
            </a:r>
            <a:r>
              <a:rPr lang="hu-HU" dirty="0" err="1"/>
              <a:t>Behind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scenes</a:t>
            </a:r>
            <a:r>
              <a:rPr lang="en-US" dirty="0"/>
              <a:t>”</a:t>
            </a:r>
          </a:p>
          <a:p>
            <a:pPr lvl="1"/>
            <a:r>
              <a:rPr lang="hu-HU" dirty="0"/>
              <a:t>Daily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schedules</a:t>
            </a:r>
            <a:endParaRPr lang="en-US" dirty="0"/>
          </a:p>
          <a:p>
            <a:pPr lvl="1"/>
            <a:r>
              <a:rPr lang="hu-HU" dirty="0" err="1"/>
              <a:t>Made</a:t>
            </a:r>
            <a:r>
              <a:rPr lang="hu-HU" dirty="0"/>
              <a:t> </a:t>
            </a:r>
            <a:r>
              <a:rPr lang="hu-HU" dirty="0" err="1"/>
              <a:t>up</a:t>
            </a:r>
            <a:r>
              <a:rPr lang="hu-HU" dirty="0"/>
              <a:t> of </a:t>
            </a:r>
            <a:r>
              <a:rPr lang="hu-HU" dirty="0" err="1"/>
              <a:t>vehicle</a:t>
            </a:r>
            <a:r>
              <a:rPr lang="hu-HU" dirty="0"/>
              <a:t> </a:t>
            </a:r>
            <a:r>
              <a:rPr lang="hu-HU" dirty="0" err="1"/>
              <a:t>blocks</a:t>
            </a:r>
            <a:endParaRPr lang="en-US" dirty="0"/>
          </a:p>
          <a:p>
            <a:pPr lvl="1"/>
            <a:r>
              <a:rPr lang="hu-HU" dirty="0" err="1"/>
              <a:t>Block</a:t>
            </a:r>
            <a:r>
              <a:rPr lang="en-US" dirty="0"/>
              <a:t>: </a:t>
            </a:r>
            <a:r>
              <a:rPr lang="hu-HU" dirty="0"/>
              <a:t>a </a:t>
            </a:r>
            <a:r>
              <a:rPr lang="hu-HU" dirty="0" err="1"/>
              <a:t>sequence</a:t>
            </a:r>
            <a:r>
              <a:rPr lang="hu-HU" dirty="0"/>
              <a:t> of </a:t>
            </a:r>
            <a:r>
              <a:rPr lang="hu-HU" dirty="0" err="1"/>
              <a:t>tasks</a:t>
            </a:r>
            <a:r>
              <a:rPr lang="hu-HU" dirty="0"/>
              <a:t> </a:t>
            </a:r>
            <a:r>
              <a:rPr lang="hu-HU" dirty="0" err="1"/>
              <a:t>carried</a:t>
            </a:r>
            <a:r>
              <a:rPr lang="hu-HU" dirty="0"/>
              <a:t> out </a:t>
            </a:r>
            <a:r>
              <a:rPr lang="hu-HU" dirty="0" err="1"/>
              <a:t>by</a:t>
            </a:r>
            <a:r>
              <a:rPr lang="hu-HU" dirty="0"/>
              <a:t> a </a:t>
            </a:r>
            <a:r>
              <a:rPr lang="hu-HU" dirty="0" err="1"/>
              <a:t>single</a:t>
            </a:r>
            <a:r>
              <a:rPr lang="hu-HU" dirty="0"/>
              <a:t> </a:t>
            </a:r>
            <a:r>
              <a:rPr lang="hu-HU" dirty="0" err="1"/>
              <a:t>vehicle</a:t>
            </a:r>
            <a:endParaRPr lang="hu-HU" dirty="0"/>
          </a:p>
          <a:p>
            <a:pPr lvl="1"/>
            <a:r>
              <a:rPr lang="hu-HU" dirty="0"/>
              <a:t>Driver </a:t>
            </a:r>
            <a:r>
              <a:rPr lang="hu-HU" dirty="0" err="1"/>
              <a:t>shifts</a:t>
            </a:r>
            <a:endParaRPr lang="hu-HU" dirty="0"/>
          </a:p>
          <a:p>
            <a:pPr lvl="1"/>
            <a:r>
              <a:rPr lang="hu-HU" dirty="0"/>
              <a:t>Driver </a:t>
            </a:r>
            <a:r>
              <a:rPr lang="hu-HU" dirty="0" err="1"/>
              <a:t>assignments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86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5A904-9580-E443-7CA9-AFE381CCE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25B236-72BA-53F0-349D-AA7CC23D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Maintenance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and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overnight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parking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588BB5-3421-7F8D-3D37-AF71148B7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3808413"/>
          </a:xfrm>
        </p:spPr>
        <p:txBody>
          <a:bodyPr>
            <a:noAutofit/>
          </a:bodyPr>
          <a:lstStyle/>
          <a:p>
            <a:r>
              <a:rPr lang="hu-HU" sz="1600" dirty="0"/>
              <a:t>L</a:t>
            </a:r>
            <a:r>
              <a:rPr lang="en-US" sz="1600" dirty="0" err="1"/>
              <a:t>onger</a:t>
            </a:r>
            <a:r>
              <a:rPr lang="en-US" sz="1600" dirty="0"/>
              <a:t> planning period (several days/weeks/months)</a:t>
            </a:r>
          </a:p>
          <a:p>
            <a:pPr lvl="1"/>
            <a:r>
              <a:rPr lang="en-US" sz="1600" dirty="0"/>
              <a:t>Similar days have the same daily schedule</a:t>
            </a:r>
          </a:p>
          <a:p>
            <a:pPr lvl="1"/>
            <a:r>
              <a:rPr lang="en-US" sz="1600" dirty="0"/>
              <a:t>The same duty on similar days can be executed by different vehicles</a:t>
            </a:r>
          </a:p>
          <a:p>
            <a:r>
              <a:rPr lang="en-US" sz="1600" dirty="0"/>
              <a:t>Can we assign vehicles to every daily duty?</a:t>
            </a:r>
          </a:p>
          <a:p>
            <a:r>
              <a:rPr lang="en-US" sz="1600" dirty="0"/>
              <a:t>Given:</a:t>
            </a:r>
          </a:p>
          <a:p>
            <a:pPr lvl="1"/>
            <a:r>
              <a:rPr lang="en-US" sz="1600" dirty="0"/>
              <a:t>Days of the planning period</a:t>
            </a:r>
          </a:p>
          <a:p>
            <a:pPr lvl="1"/>
            <a:r>
              <a:rPr lang="en-US" sz="1600" dirty="0"/>
              <a:t>Theoretical schedules for every day-type</a:t>
            </a:r>
          </a:p>
          <a:p>
            <a:pPr lvl="1"/>
            <a:r>
              <a:rPr lang="en-US" sz="1600" dirty="0"/>
              <a:t>Vehicles</a:t>
            </a:r>
          </a:p>
          <a:p>
            <a:r>
              <a:rPr lang="en-US" sz="1600" dirty="0"/>
              <a:t>Questions:</a:t>
            </a:r>
          </a:p>
          <a:p>
            <a:pPr lvl="1"/>
            <a:r>
              <a:rPr lang="hu-HU" sz="1600" dirty="0"/>
              <a:t>Is </a:t>
            </a:r>
            <a:r>
              <a:rPr lang="hu-HU" sz="1600" dirty="0" err="1"/>
              <a:t>there</a:t>
            </a:r>
            <a:r>
              <a:rPr lang="hu-HU" sz="1600" dirty="0"/>
              <a:t> a </a:t>
            </a:r>
            <a:r>
              <a:rPr lang="hu-HU" sz="1600" dirty="0" err="1"/>
              <a:t>feasible</a:t>
            </a:r>
            <a:r>
              <a:rPr lang="hu-HU" sz="1600" dirty="0"/>
              <a:t> </a:t>
            </a:r>
            <a:r>
              <a:rPr lang="hu-HU" sz="1600" dirty="0" err="1"/>
              <a:t>assignment</a:t>
            </a:r>
            <a:r>
              <a:rPr lang="en-US" sz="1600" dirty="0"/>
              <a:t>?</a:t>
            </a:r>
          </a:p>
          <a:p>
            <a:pPr lvl="1"/>
            <a:r>
              <a:rPr lang="en-US" sz="1600" dirty="0"/>
              <a:t>Can we consider vehicle needs?</a:t>
            </a:r>
          </a:p>
          <a:p>
            <a:pPr marL="457200" lvl="1" indent="0">
              <a:buNone/>
            </a:pPr>
            <a:r>
              <a:rPr lang="en-US" sz="1600" dirty="0"/>
              <a:t>(</a:t>
            </a:r>
            <a:r>
              <a:rPr lang="en-US" sz="1600" dirty="0" err="1"/>
              <a:t>eg.</a:t>
            </a:r>
            <a:r>
              <a:rPr lang="en-US" sz="1600" dirty="0"/>
              <a:t> daily parking, maintenance)</a:t>
            </a:r>
          </a:p>
          <a:p>
            <a:pPr marL="0" indent="0">
              <a:buNone/>
            </a:pPr>
            <a:endParaRPr lang="sl-SI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CD878-AE48-39D6-3181-E136FF5BA9D5}"/>
              </a:ext>
            </a:extLst>
          </p:cNvPr>
          <p:cNvSpPr txBox="1"/>
          <p:nvPr/>
        </p:nvSpPr>
        <p:spPr>
          <a:xfrm>
            <a:off x="1144177" y="6293151"/>
            <a:ext cx="9903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Dávid, B., &amp; Krész, M. (2018). Multi-depot bus schedule assignment with parking and maintenance constraints for intercity transportation over a planning period. </a:t>
            </a:r>
            <a:r>
              <a:rPr lang="en-US" sz="1200" i="1" dirty="0"/>
              <a:t>Transportation Letters</a:t>
            </a:r>
            <a:r>
              <a:rPr lang="en-US" sz="1200" dirty="0"/>
              <a:t>, </a:t>
            </a:r>
            <a:r>
              <a:rPr lang="en-US" sz="1200" i="1" dirty="0"/>
              <a:t>12</a:t>
            </a:r>
            <a:r>
              <a:rPr lang="en-US" sz="1200" dirty="0"/>
              <a:t>(1), 66–75. </a:t>
            </a:r>
            <a:r>
              <a:rPr lang="en-US" sz="1200" dirty="0">
                <a:hlinkClick r:id="rId3"/>
              </a:rPr>
              <a:t>https://doi.org/10.1080/19427867.2018.1512216</a:t>
            </a:r>
            <a:r>
              <a:rPr lang="hu-HU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8831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08B78-E5F1-3FA0-22D6-1D4D1B361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33140-9D0F-0163-9963-A98D5B3B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Maintenance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and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overnight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parking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4DD13E23-087A-D237-713F-96A1A216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76" y="2240547"/>
            <a:ext cx="638762" cy="6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Kép 9">
            <a:extLst>
              <a:ext uri="{FF2B5EF4-FFF2-40B4-BE49-F238E27FC236}">
                <a16:creationId xmlns:a16="http://schemas.microsoft.com/office/drawing/2014/main" id="{805E600E-8B24-74E5-1942-89D8912FE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32" y="2177481"/>
            <a:ext cx="661788" cy="6822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Ellipszis 13">
            <a:extLst>
              <a:ext uri="{FF2B5EF4-FFF2-40B4-BE49-F238E27FC236}">
                <a16:creationId xmlns:a16="http://schemas.microsoft.com/office/drawing/2014/main" id="{FF30EE35-57EC-9572-FEFB-75216BA1BA6B}"/>
              </a:ext>
            </a:extLst>
          </p:cNvPr>
          <p:cNvSpPr/>
          <p:nvPr/>
        </p:nvSpPr>
        <p:spPr>
          <a:xfrm>
            <a:off x="4233670" y="4697761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17">
            <a:extLst>
              <a:ext uri="{FF2B5EF4-FFF2-40B4-BE49-F238E27FC236}">
                <a16:creationId xmlns:a16="http://schemas.microsoft.com/office/drawing/2014/main" id="{075DCD06-2000-E133-D656-B0D216ACB0A2}"/>
              </a:ext>
            </a:extLst>
          </p:cNvPr>
          <p:cNvSpPr/>
          <p:nvPr/>
        </p:nvSpPr>
        <p:spPr>
          <a:xfrm>
            <a:off x="4233670" y="3358367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övegdoboz 31">
            <a:extLst>
              <a:ext uri="{FF2B5EF4-FFF2-40B4-BE49-F238E27FC236}">
                <a16:creationId xmlns:a16="http://schemas.microsoft.com/office/drawing/2014/main" id="{FCFB532B-298F-8AD5-5D3A-6834AD05AD2C}"/>
              </a:ext>
            </a:extLst>
          </p:cNvPr>
          <p:cNvSpPr txBox="1"/>
          <p:nvPr/>
        </p:nvSpPr>
        <p:spPr>
          <a:xfrm>
            <a:off x="1654988" y="1509567"/>
            <a:ext cx="1407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start of </a:t>
            </a:r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zövegdoboz 32">
            <a:extLst>
              <a:ext uri="{FF2B5EF4-FFF2-40B4-BE49-F238E27FC236}">
                <a16:creationId xmlns:a16="http://schemas.microsoft.com/office/drawing/2014/main" id="{3A8DA552-7560-1A99-287B-BE7E6D0A3A31}"/>
              </a:ext>
            </a:extLst>
          </p:cNvPr>
          <p:cNvSpPr txBox="1"/>
          <p:nvPr/>
        </p:nvSpPr>
        <p:spPr>
          <a:xfrm>
            <a:off x="3705794" y="1509567"/>
            <a:ext cx="11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9" name="Ellipszis 57">
            <a:extLst>
              <a:ext uri="{FF2B5EF4-FFF2-40B4-BE49-F238E27FC236}">
                <a16:creationId xmlns:a16="http://schemas.microsoft.com/office/drawing/2014/main" id="{B417E20C-3FF9-1543-E419-AB8D6E6C0BDB}"/>
              </a:ext>
            </a:extLst>
          </p:cNvPr>
          <p:cNvSpPr/>
          <p:nvPr/>
        </p:nvSpPr>
        <p:spPr>
          <a:xfrm>
            <a:off x="7425744" y="469375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58">
            <a:extLst>
              <a:ext uri="{FF2B5EF4-FFF2-40B4-BE49-F238E27FC236}">
                <a16:creationId xmlns:a16="http://schemas.microsoft.com/office/drawing/2014/main" id="{462B19E8-B1D8-2AA9-3EA3-BC9EFF1A50C2}"/>
              </a:ext>
            </a:extLst>
          </p:cNvPr>
          <p:cNvSpPr/>
          <p:nvPr/>
        </p:nvSpPr>
        <p:spPr>
          <a:xfrm>
            <a:off x="7425744" y="3354358"/>
            <a:ext cx="144016" cy="14401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" name="Kép 59">
            <a:extLst>
              <a:ext uri="{FF2B5EF4-FFF2-40B4-BE49-F238E27FC236}">
                <a16:creationId xmlns:a16="http://schemas.microsoft.com/office/drawing/2014/main" id="{31E4578D-F180-CB67-36CD-079E98B628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32" y="3689649"/>
            <a:ext cx="661788" cy="682256"/>
          </a:xfrm>
          <a:prstGeom prst="rect">
            <a:avLst/>
          </a:prstGeom>
        </p:spPr>
      </p:pic>
      <p:pic>
        <p:nvPicPr>
          <p:cNvPr id="42" name="Kép 60">
            <a:extLst>
              <a:ext uri="{FF2B5EF4-FFF2-40B4-BE49-F238E27FC236}">
                <a16:creationId xmlns:a16="http://schemas.microsoft.com/office/drawing/2014/main" id="{E1784659-3027-7FF1-4470-838A70FF4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32" y="5057801"/>
            <a:ext cx="661788" cy="682256"/>
          </a:xfrm>
          <a:prstGeom prst="rect">
            <a:avLst/>
          </a:prstGeom>
        </p:spPr>
      </p:pic>
      <p:pic>
        <p:nvPicPr>
          <p:cNvPr id="43" name="Kép 61">
            <a:extLst>
              <a:ext uri="{FF2B5EF4-FFF2-40B4-BE49-F238E27FC236}">
                <a16:creationId xmlns:a16="http://schemas.microsoft.com/office/drawing/2014/main" id="{797A3C16-33BA-FCD2-4DB3-661589FD5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90" y="2177481"/>
            <a:ext cx="661788" cy="68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Kép 62">
            <a:extLst>
              <a:ext uri="{FF2B5EF4-FFF2-40B4-BE49-F238E27FC236}">
                <a16:creationId xmlns:a16="http://schemas.microsoft.com/office/drawing/2014/main" id="{BE3B9E26-7EC6-318D-AD47-39B402434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90" y="3689649"/>
            <a:ext cx="661788" cy="682256"/>
          </a:xfrm>
          <a:prstGeom prst="rect">
            <a:avLst/>
          </a:prstGeom>
        </p:spPr>
      </p:pic>
      <p:pic>
        <p:nvPicPr>
          <p:cNvPr id="45" name="Kép 63">
            <a:extLst>
              <a:ext uri="{FF2B5EF4-FFF2-40B4-BE49-F238E27FC236}">
                <a16:creationId xmlns:a16="http://schemas.microsoft.com/office/drawing/2014/main" id="{5C8CC005-D402-EA39-ED80-EF7203D37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90" y="5057801"/>
            <a:ext cx="661788" cy="682256"/>
          </a:xfrm>
          <a:prstGeom prst="rect">
            <a:avLst/>
          </a:prstGeom>
        </p:spPr>
      </p:pic>
      <p:pic>
        <p:nvPicPr>
          <p:cNvPr id="47" name="Kép 64">
            <a:extLst>
              <a:ext uri="{FF2B5EF4-FFF2-40B4-BE49-F238E27FC236}">
                <a16:creationId xmlns:a16="http://schemas.microsoft.com/office/drawing/2014/main" id="{82666D49-754A-BDA9-BDEE-377BF039F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04" y="2177481"/>
            <a:ext cx="661788" cy="68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Kép 65">
            <a:extLst>
              <a:ext uri="{FF2B5EF4-FFF2-40B4-BE49-F238E27FC236}">
                <a16:creationId xmlns:a16="http://schemas.microsoft.com/office/drawing/2014/main" id="{382A9351-B894-455E-4EEC-96380C845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04" y="3689649"/>
            <a:ext cx="661788" cy="682256"/>
          </a:xfrm>
          <a:prstGeom prst="rect">
            <a:avLst/>
          </a:prstGeom>
        </p:spPr>
      </p:pic>
      <p:pic>
        <p:nvPicPr>
          <p:cNvPr id="49" name="Kép 66">
            <a:extLst>
              <a:ext uri="{FF2B5EF4-FFF2-40B4-BE49-F238E27FC236}">
                <a16:creationId xmlns:a16="http://schemas.microsoft.com/office/drawing/2014/main" id="{00ED13B8-3DDB-62EF-D89F-7D3C9DFA5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04" y="5057801"/>
            <a:ext cx="661788" cy="682256"/>
          </a:xfrm>
          <a:prstGeom prst="rect">
            <a:avLst/>
          </a:prstGeom>
        </p:spPr>
      </p:pic>
      <p:pic>
        <p:nvPicPr>
          <p:cNvPr id="50" name="Picture 5">
            <a:extLst>
              <a:ext uri="{FF2B5EF4-FFF2-40B4-BE49-F238E27FC236}">
                <a16:creationId xmlns:a16="http://schemas.microsoft.com/office/drawing/2014/main" id="{263AF53F-EFD2-1DA1-A197-2AF94898E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72" y="3905673"/>
            <a:ext cx="638762" cy="6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Egyenes összekötő nyíllal 69">
            <a:extLst>
              <a:ext uri="{FF2B5EF4-FFF2-40B4-BE49-F238E27FC236}">
                <a16:creationId xmlns:a16="http://schemas.microsoft.com/office/drawing/2014/main" id="{76CAD8FC-BF99-7626-2524-53AAE655C59F}"/>
              </a:ext>
            </a:extLst>
          </p:cNvPr>
          <p:cNvCxnSpPr>
            <a:stCxn id="33" idx="3"/>
          </p:cNvCxnSpPr>
          <p:nvPr/>
        </p:nvCxnSpPr>
        <p:spPr>
          <a:xfrm>
            <a:off x="2031338" y="2550142"/>
            <a:ext cx="927346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70">
            <a:extLst>
              <a:ext uri="{FF2B5EF4-FFF2-40B4-BE49-F238E27FC236}">
                <a16:creationId xmlns:a16="http://schemas.microsoft.com/office/drawing/2014/main" id="{92F04AAF-BFF5-B9D5-C0FD-CEBBFB4A3DC9}"/>
              </a:ext>
            </a:extLst>
          </p:cNvPr>
          <p:cNvCxnSpPr>
            <a:endCxn id="36" idx="1"/>
          </p:cNvCxnSpPr>
          <p:nvPr/>
        </p:nvCxnSpPr>
        <p:spPr>
          <a:xfrm>
            <a:off x="2958684" y="2546133"/>
            <a:ext cx="1296077" cy="833325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nyíllal 74">
            <a:extLst>
              <a:ext uri="{FF2B5EF4-FFF2-40B4-BE49-F238E27FC236}">
                <a16:creationId xmlns:a16="http://schemas.microsoft.com/office/drawing/2014/main" id="{EC34618F-8685-B661-D0C7-ED65A7E18F00}"/>
              </a:ext>
            </a:extLst>
          </p:cNvPr>
          <p:cNvCxnSpPr>
            <a:endCxn id="35" idx="1"/>
          </p:cNvCxnSpPr>
          <p:nvPr/>
        </p:nvCxnSpPr>
        <p:spPr>
          <a:xfrm>
            <a:off x="2958684" y="2546133"/>
            <a:ext cx="1296077" cy="217271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76">
            <a:extLst>
              <a:ext uri="{FF2B5EF4-FFF2-40B4-BE49-F238E27FC236}">
                <a16:creationId xmlns:a16="http://schemas.microsoft.com/office/drawing/2014/main" id="{386CFC5B-7C4F-ED5C-55C4-76EEEC2A1C29}"/>
              </a:ext>
            </a:extLst>
          </p:cNvPr>
          <p:cNvCxnSpPr>
            <a:stCxn id="36" idx="7"/>
          </p:cNvCxnSpPr>
          <p:nvPr/>
        </p:nvCxnSpPr>
        <p:spPr>
          <a:xfrm flipV="1">
            <a:off x="4356595" y="2550142"/>
            <a:ext cx="1455831" cy="82931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nyíllal 81">
            <a:extLst>
              <a:ext uri="{FF2B5EF4-FFF2-40B4-BE49-F238E27FC236}">
                <a16:creationId xmlns:a16="http://schemas.microsoft.com/office/drawing/2014/main" id="{A5BCE0E4-0DF6-E13B-F760-8503E33A3FA2}"/>
              </a:ext>
            </a:extLst>
          </p:cNvPr>
          <p:cNvCxnSpPr>
            <a:stCxn id="36" idx="5"/>
          </p:cNvCxnSpPr>
          <p:nvPr/>
        </p:nvCxnSpPr>
        <p:spPr>
          <a:xfrm>
            <a:off x="4356595" y="3481292"/>
            <a:ext cx="1455831" cy="640405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nyíllal 84">
            <a:extLst>
              <a:ext uri="{FF2B5EF4-FFF2-40B4-BE49-F238E27FC236}">
                <a16:creationId xmlns:a16="http://schemas.microsoft.com/office/drawing/2014/main" id="{F7EECCB2-0BB4-A701-9D70-046EBDE9C175}"/>
              </a:ext>
            </a:extLst>
          </p:cNvPr>
          <p:cNvCxnSpPr>
            <a:stCxn id="36" idx="5"/>
          </p:cNvCxnSpPr>
          <p:nvPr/>
        </p:nvCxnSpPr>
        <p:spPr>
          <a:xfrm>
            <a:off x="4356595" y="3481292"/>
            <a:ext cx="1455831" cy="200855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88">
            <a:extLst>
              <a:ext uri="{FF2B5EF4-FFF2-40B4-BE49-F238E27FC236}">
                <a16:creationId xmlns:a16="http://schemas.microsoft.com/office/drawing/2014/main" id="{76D56C36-8773-710E-1275-893244D61189}"/>
              </a:ext>
            </a:extLst>
          </p:cNvPr>
          <p:cNvCxnSpPr>
            <a:endCxn id="40" idx="2"/>
          </p:cNvCxnSpPr>
          <p:nvPr/>
        </p:nvCxnSpPr>
        <p:spPr>
          <a:xfrm>
            <a:off x="5812426" y="2550142"/>
            <a:ext cx="1613318" cy="87622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nyíllal 90">
            <a:extLst>
              <a:ext uri="{FF2B5EF4-FFF2-40B4-BE49-F238E27FC236}">
                <a16:creationId xmlns:a16="http://schemas.microsoft.com/office/drawing/2014/main" id="{8CB7F804-E741-2CC2-8FE2-E8CE9F590AC2}"/>
              </a:ext>
            </a:extLst>
          </p:cNvPr>
          <p:cNvCxnSpPr>
            <a:endCxn id="40" idx="3"/>
          </p:cNvCxnSpPr>
          <p:nvPr/>
        </p:nvCxnSpPr>
        <p:spPr>
          <a:xfrm flipV="1">
            <a:off x="5812426" y="3477283"/>
            <a:ext cx="1634409" cy="64441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nyíllal 92">
            <a:extLst>
              <a:ext uri="{FF2B5EF4-FFF2-40B4-BE49-F238E27FC236}">
                <a16:creationId xmlns:a16="http://schemas.microsoft.com/office/drawing/2014/main" id="{F51888F4-19F7-FF58-9FEF-3B7C09040C89}"/>
              </a:ext>
            </a:extLst>
          </p:cNvPr>
          <p:cNvCxnSpPr>
            <a:endCxn id="39" idx="1"/>
          </p:cNvCxnSpPr>
          <p:nvPr/>
        </p:nvCxnSpPr>
        <p:spPr>
          <a:xfrm>
            <a:off x="5812426" y="2550142"/>
            <a:ext cx="1634409" cy="216470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94">
            <a:extLst>
              <a:ext uri="{FF2B5EF4-FFF2-40B4-BE49-F238E27FC236}">
                <a16:creationId xmlns:a16="http://schemas.microsoft.com/office/drawing/2014/main" id="{727D6752-B110-063E-20BD-A672540B73AA}"/>
              </a:ext>
            </a:extLst>
          </p:cNvPr>
          <p:cNvCxnSpPr>
            <a:endCxn id="39" idx="2"/>
          </p:cNvCxnSpPr>
          <p:nvPr/>
        </p:nvCxnSpPr>
        <p:spPr>
          <a:xfrm>
            <a:off x="5812426" y="4121697"/>
            <a:ext cx="1613318" cy="64406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nyíllal 96">
            <a:extLst>
              <a:ext uri="{FF2B5EF4-FFF2-40B4-BE49-F238E27FC236}">
                <a16:creationId xmlns:a16="http://schemas.microsoft.com/office/drawing/2014/main" id="{FC27548B-FFB5-08EC-2AD6-FC3745A0DC7A}"/>
              </a:ext>
            </a:extLst>
          </p:cNvPr>
          <p:cNvCxnSpPr>
            <a:endCxn id="40" idx="3"/>
          </p:cNvCxnSpPr>
          <p:nvPr/>
        </p:nvCxnSpPr>
        <p:spPr>
          <a:xfrm flipV="1">
            <a:off x="5812426" y="3477283"/>
            <a:ext cx="1634409" cy="201256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nyíllal 98">
            <a:extLst>
              <a:ext uri="{FF2B5EF4-FFF2-40B4-BE49-F238E27FC236}">
                <a16:creationId xmlns:a16="http://schemas.microsoft.com/office/drawing/2014/main" id="{251C2CB2-E0D7-8BC4-F605-FC0F6815B078}"/>
              </a:ext>
            </a:extLst>
          </p:cNvPr>
          <p:cNvCxnSpPr>
            <a:endCxn id="39" idx="3"/>
          </p:cNvCxnSpPr>
          <p:nvPr/>
        </p:nvCxnSpPr>
        <p:spPr>
          <a:xfrm flipV="1">
            <a:off x="5812426" y="4816677"/>
            <a:ext cx="1634409" cy="67317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100">
            <a:extLst>
              <a:ext uri="{FF2B5EF4-FFF2-40B4-BE49-F238E27FC236}">
                <a16:creationId xmlns:a16="http://schemas.microsoft.com/office/drawing/2014/main" id="{3A0D15F6-9594-64FD-5BFC-92D6153AB210}"/>
              </a:ext>
            </a:extLst>
          </p:cNvPr>
          <p:cNvCxnSpPr>
            <a:stCxn id="35" idx="7"/>
          </p:cNvCxnSpPr>
          <p:nvPr/>
        </p:nvCxnSpPr>
        <p:spPr>
          <a:xfrm flipV="1">
            <a:off x="4356595" y="2550142"/>
            <a:ext cx="1455831" cy="216871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nyíllal 102">
            <a:extLst>
              <a:ext uri="{FF2B5EF4-FFF2-40B4-BE49-F238E27FC236}">
                <a16:creationId xmlns:a16="http://schemas.microsoft.com/office/drawing/2014/main" id="{40FB946E-20D9-FE03-A65A-576FBC20D5CD}"/>
              </a:ext>
            </a:extLst>
          </p:cNvPr>
          <p:cNvCxnSpPr>
            <a:stCxn id="35" idx="6"/>
          </p:cNvCxnSpPr>
          <p:nvPr/>
        </p:nvCxnSpPr>
        <p:spPr>
          <a:xfrm flipV="1">
            <a:off x="4377686" y="4121697"/>
            <a:ext cx="1434740" cy="64807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nyíllal 104">
            <a:extLst>
              <a:ext uri="{FF2B5EF4-FFF2-40B4-BE49-F238E27FC236}">
                <a16:creationId xmlns:a16="http://schemas.microsoft.com/office/drawing/2014/main" id="{C8E1AF38-25C5-EDEB-A830-37B09F0B5BFE}"/>
              </a:ext>
            </a:extLst>
          </p:cNvPr>
          <p:cNvCxnSpPr>
            <a:stCxn id="35" idx="6"/>
          </p:cNvCxnSpPr>
          <p:nvPr/>
        </p:nvCxnSpPr>
        <p:spPr>
          <a:xfrm>
            <a:off x="4377686" y="4769769"/>
            <a:ext cx="1434740" cy="72008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nyíllal 106">
            <a:extLst>
              <a:ext uri="{FF2B5EF4-FFF2-40B4-BE49-F238E27FC236}">
                <a16:creationId xmlns:a16="http://schemas.microsoft.com/office/drawing/2014/main" id="{49934036-7CA0-885C-7070-E02FDBAFD9FE}"/>
              </a:ext>
            </a:extLst>
          </p:cNvPr>
          <p:cNvCxnSpPr>
            <a:stCxn id="40" idx="7"/>
          </p:cNvCxnSpPr>
          <p:nvPr/>
        </p:nvCxnSpPr>
        <p:spPr>
          <a:xfrm flipV="1">
            <a:off x="7548669" y="2546133"/>
            <a:ext cx="958306" cy="82931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nyíllal 108">
            <a:extLst>
              <a:ext uri="{FF2B5EF4-FFF2-40B4-BE49-F238E27FC236}">
                <a16:creationId xmlns:a16="http://schemas.microsoft.com/office/drawing/2014/main" id="{619092BD-9029-D12B-5940-EAB489882124}"/>
              </a:ext>
            </a:extLst>
          </p:cNvPr>
          <p:cNvCxnSpPr>
            <a:stCxn id="40" idx="6"/>
          </p:cNvCxnSpPr>
          <p:nvPr/>
        </p:nvCxnSpPr>
        <p:spPr>
          <a:xfrm>
            <a:off x="7569760" y="3426366"/>
            <a:ext cx="937215" cy="69533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110">
            <a:extLst>
              <a:ext uri="{FF2B5EF4-FFF2-40B4-BE49-F238E27FC236}">
                <a16:creationId xmlns:a16="http://schemas.microsoft.com/office/drawing/2014/main" id="{0B40CCF3-AAAE-7B4A-C248-7FCC99A3663E}"/>
              </a:ext>
            </a:extLst>
          </p:cNvPr>
          <p:cNvCxnSpPr>
            <a:stCxn id="40" idx="5"/>
          </p:cNvCxnSpPr>
          <p:nvPr/>
        </p:nvCxnSpPr>
        <p:spPr>
          <a:xfrm>
            <a:off x="7548669" y="3477283"/>
            <a:ext cx="958029" cy="201256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113">
            <a:extLst>
              <a:ext uri="{FF2B5EF4-FFF2-40B4-BE49-F238E27FC236}">
                <a16:creationId xmlns:a16="http://schemas.microsoft.com/office/drawing/2014/main" id="{9339EAD3-AA1F-DD19-FB0D-94E3C31F5655}"/>
              </a:ext>
            </a:extLst>
          </p:cNvPr>
          <p:cNvCxnSpPr>
            <a:stCxn id="39" idx="7"/>
          </p:cNvCxnSpPr>
          <p:nvPr/>
        </p:nvCxnSpPr>
        <p:spPr>
          <a:xfrm flipV="1">
            <a:off x="7548669" y="2550142"/>
            <a:ext cx="958029" cy="216470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nyíllal 115">
            <a:extLst>
              <a:ext uri="{FF2B5EF4-FFF2-40B4-BE49-F238E27FC236}">
                <a16:creationId xmlns:a16="http://schemas.microsoft.com/office/drawing/2014/main" id="{58637A0D-907E-8FDA-A0B7-78235AE8AE65}"/>
              </a:ext>
            </a:extLst>
          </p:cNvPr>
          <p:cNvCxnSpPr>
            <a:stCxn id="39" idx="7"/>
          </p:cNvCxnSpPr>
          <p:nvPr/>
        </p:nvCxnSpPr>
        <p:spPr>
          <a:xfrm flipV="1">
            <a:off x="7548669" y="4121697"/>
            <a:ext cx="958029" cy="59314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117">
            <a:extLst>
              <a:ext uri="{FF2B5EF4-FFF2-40B4-BE49-F238E27FC236}">
                <a16:creationId xmlns:a16="http://schemas.microsoft.com/office/drawing/2014/main" id="{0116B591-B65A-607A-BFA6-8EA9DE4E07C4}"/>
              </a:ext>
            </a:extLst>
          </p:cNvPr>
          <p:cNvCxnSpPr>
            <a:stCxn id="39" idx="6"/>
          </p:cNvCxnSpPr>
          <p:nvPr/>
        </p:nvCxnSpPr>
        <p:spPr>
          <a:xfrm>
            <a:off x="7569760" y="4765760"/>
            <a:ext cx="936938" cy="72408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119">
            <a:extLst>
              <a:ext uri="{FF2B5EF4-FFF2-40B4-BE49-F238E27FC236}">
                <a16:creationId xmlns:a16="http://schemas.microsoft.com/office/drawing/2014/main" id="{83488B1D-1082-EC0E-D9E4-A5FF0EF7180F}"/>
              </a:ext>
            </a:extLst>
          </p:cNvPr>
          <p:cNvCxnSpPr>
            <a:endCxn id="50" idx="1"/>
          </p:cNvCxnSpPr>
          <p:nvPr/>
        </p:nvCxnSpPr>
        <p:spPr>
          <a:xfrm>
            <a:off x="8506698" y="2550142"/>
            <a:ext cx="935274" cy="166512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gyenes összekötő nyíllal 121">
            <a:extLst>
              <a:ext uri="{FF2B5EF4-FFF2-40B4-BE49-F238E27FC236}">
                <a16:creationId xmlns:a16="http://schemas.microsoft.com/office/drawing/2014/main" id="{46280EFB-AB64-23C8-8198-5DC2CF810574}"/>
              </a:ext>
            </a:extLst>
          </p:cNvPr>
          <p:cNvCxnSpPr>
            <a:endCxn id="50" idx="1"/>
          </p:cNvCxnSpPr>
          <p:nvPr/>
        </p:nvCxnSpPr>
        <p:spPr>
          <a:xfrm>
            <a:off x="8506698" y="4121697"/>
            <a:ext cx="935274" cy="9357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nyíllal 123">
            <a:extLst>
              <a:ext uri="{FF2B5EF4-FFF2-40B4-BE49-F238E27FC236}">
                <a16:creationId xmlns:a16="http://schemas.microsoft.com/office/drawing/2014/main" id="{300D219A-44BF-D415-49A0-C2CF01B63B29}"/>
              </a:ext>
            </a:extLst>
          </p:cNvPr>
          <p:cNvCxnSpPr/>
          <p:nvPr/>
        </p:nvCxnSpPr>
        <p:spPr>
          <a:xfrm flipV="1">
            <a:off x="8506975" y="4215268"/>
            <a:ext cx="934997" cy="127458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nyíllal 141">
            <a:extLst>
              <a:ext uri="{FF2B5EF4-FFF2-40B4-BE49-F238E27FC236}">
                <a16:creationId xmlns:a16="http://schemas.microsoft.com/office/drawing/2014/main" id="{38E58932-5F00-846F-ECB3-BDBA41F5A376}"/>
              </a:ext>
            </a:extLst>
          </p:cNvPr>
          <p:cNvCxnSpPr/>
          <p:nvPr/>
        </p:nvCxnSpPr>
        <p:spPr>
          <a:xfrm>
            <a:off x="2958684" y="2550142"/>
            <a:ext cx="2853742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gyenes összekötő nyíllal 145">
            <a:extLst>
              <a:ext uri="{FF2B5EF4-FFF2-40B4-BE49-F238E27FC236}">
                <a16:creationId xmlns:a16="http://schemas.microsoft.com/office/drawing/2014/main" id="{89E25F63-F356-9B81-5199-A97B87355196}"/>
              </a:ext>
            </a:extLst>
          </p:cNvPr>
          <p:cNvCxnSpPr/>
          <p:nvPr/>
        </p:nvCxnSpPr>
        <p:spPr>
          <a:xfrm>
            <a:off x="5812426" y="2550142"/>
            <a:ext cx="2694272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nyíllal 147">
            <a:extLst>
              <a:ext uri="{FF2B5EF4-FFF2-40B4-BE49-F238E27FC236}">
                <a16:creationId xmlns:a16="http://schemas.microsoft.com/office/drawing/2014/main" id="{5CDF1E22-7712-B1E0-6523-6D9521921B4A}"/>
              </a:ext>
            </a:extLst>
          </p:cNvPr>
          <p:cNvCxnSpPr/>
          <p:nvPr/>
        </p:nvCxnSpPr>
        <p:spPr>
          <a:xfrm>
            <a:off x="5812426" y="4121697"/>
            <a:ext cx="2694272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gyenes összekötő nyíllal 153">
            <a:extLst>
              <a:ext uri="{FF2B5EF4-FFF2-40B4-BE49-F238E27FC236}">
                <a16:creationId xmlns:a16="http://schemas.microsoft.com/office/drawing/2014/main" id="{A1B44FF3-D8F9-BE00-9D6C-76FBBA5BB632}"/>
              </a:ext>
            </a:extLst>
          </p:cNvPr>
          <p:cNvCxnSpPr/>
          <p:nvPr/>
        </p:nvCxnSpPr>
        <p:spPr>
          <a:xfrm>
            <a:off x="5812426" y="5489849"/>
            <a:ext cx="2694272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zövegdoboz 154">
            <a:extLst>
              <a:ext uri="{FF2B5EF4-FFF2-40B4-BE49-F238E27FC236}">
                <a16:creationId xmlns:a16="http://schemas.microsoft.com/office/drawing/2014/main" id="{63546960-D73A-36C5-12CE-638467B777CC}"/>
              </a:ext>
            </a:extLst>
          </p:cNvPr>
          <p:cNvSpPr txBox="1"/>
          <p:nvPr/>
        </p:nvSpPr>
        <p:spPr>
          <a:xfrm>
            <a:off x="5461722" y="1509567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end of</a:t>
            </a:r>
          </a:p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81" name="Szövegdoboz 155">
            <a:extLst>
              <a:ext uri="{FF2B5EF4-FFF2-40B4-BE49-F238E27FC236}">
                <a16:creationId xmlns:a16="http://schemas.microsoft.com/office/drawing/2014/main" id="{CBB5C951-235E-C40D-A2DF-570E3E04AF86}"/>
              </a:ext>
            </a:extLst>
          </p:cNvPr>
          <p:cNvSpPr txBox="1"/>
          <p:nvPr/>
        </p:nvSpPr>
        <p:spPr>
          <a:xfrm>
            <a:off x="6861911" y="1509567"/>
            <a:ext cx="112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2" name="Szövegdoboz 156">
            <a:extLst>
              <a:ext uri="{FF2B5EF4-FFF2-40B4-BE49-F238E27FC236}">
                <a16:creationId xmlns:a16="http://schemas.microsoft.com/office/drawing/2014/main" id="{D0F24458-72DC-EE3E-6F98-BBB393BB54A2}"/>
              </a:ext>
            </a:extLst>
          </p:cNvPr>
          <p:cNvSpPr txBox="1"/>
          <p:nvPr/>
        </p:nvSpPr>
        <p:spPr>
          <a:xfrm>
            <a:off x="8423735" y="1509567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end of </a:t>
            </a:r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6">
            <a:extLst>
              <a:ext uri="{FF2B5EF4-FFF2-40B4-BE49-F238E27FC236}">
                <a16:creationId xmlns:a16="http://schemas.microsoft.com/office/drawing/2014/main" id="{27B44A8D-6335-83A5-37B6-3E6EDBA8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56" y="3838221"/>
            <a:ext cx="642475" cy="6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Egyenes összekötő nyíllal 160">
            <a:extLst>
              <a:ext uri="{FF2B5EF4-FFF2-40B4-BE49-F238E27FC236}">
                <a16:creationId xmlns:a16="http://schemas.microsoft.com/office/drawing/2014/main" id="{17874BE2-BFD9-919E-BD06-83155B746042}"/>
              </a:ext>
            </a:extLst>
          </p:cNvPr>
          <p:cNvCxnSpPr/>
          <p:nvPr/>
        </p:nvCxnSpPr>
        <p:spPr>
          <a:xfrm flipV="1">
            <a:off x="4308216" y="2706551"/>
            <a:ext cx="1455831" cy="82931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gyenes összekötő nyíllal 161">
            <a:extLst>
              <a:ext uri="{FF2B5EF4-FFF2-40B4-BE49-F238E27FC236}">
                <a16:creationId xmlns:a16="http://schemas.microsoft.com/office/drawing/2014/main" id="{A82B58BD-8003-BE17-9ADF-1D550D9B705A}"/>
              </a:ext>
            </a:extLst>
          </p:cNvPr>
          <p:cNvCxnSpPr/>
          <p:nvPr/>
        </p:nvCxnSpPr>
        <p:spPr>
          <a:xfrm>
            <a:off x="4308216" y="3637701"/>
            <a:ext cx="1455831" cy="64040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gyenes összekötő nyíllal 162">
            <a:extLst>
              <a:ext uri="{FF2B5EF4-FFF2-40B4-BE49-F238E27FC236}">
                <a16:creationId xmlns:a16="http://schemas.microsoft.com/office/drawing/2014/main" id="{7F9B7286-6284-F8D5-CFD7-ED12B8D61270}"/>
              </a:ext>
            </a:extLst>
          </p:cNvPr>
          <p:cNvCxnSpPr/>
          <p:nvPr/>
        </p:nvCxnSpPr>
        <p:spPr>
          <a:xfrm>
            <a:off x="4308216" y="3637701"/>
            <a:ext cx="1455831" cy="200855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gyenes összekötő nyíllal 163">
            <a:extLst>
              <a:ext uri="{FF2B5EF4-FFF2-40B4-BE49-F238E27FC236}">
                <a16:creationId xmlns:a16="http://schemas.microsoft.com/office/drawing/2014/main" id="{F0F9E014-B1FE-32B4-DF7A-1C1FC266402A}"/>
              </a:ext>
            </a:extLst>
          </p:cNvPr>
          <p:cNvCxnSpPr/>
          <p:nvPr/>
        </p:nvCxnSpPr>
        <p:spPr>
          <a:xfrm>
            <a:off x="5764047" y="2706551"/>
            <a:ext cx="1613318" cy="87622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gyenes összekötő nyíllal 164">
            <a:extLst>
              <a:ext uri="{FF2B5EF4-FFF2-40B4-BE49-F238E27FC236}">
                <a16:creationId xmlns:a16="http://schemas.microsoft.com/office/drawing/2014/main" id="{4A0B24CD-64EE-816D-8AB4-E96C18FD45F5}"/>
              </a:ext>
            </a:extLst>
          </p:cNvPr>
          <p:cNvCxnSpPr/>
          <p:nvPr/>
        </p:nvCxnSpPr>
        <p:spPr>
          <a:xfrm flipV="1">
            <a:off x="5764047" y="3633692"/>
            <a:ext cx="1634409" cy="64441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gyenes összekötő nyíllal 167">
            <a:extLst>
              <a:ext uri="{FF2B5EF4-FFF2-40B4-BE49-F238E27FC236}">
                <a16:creationId xmlns:a16="http://schemas.microsoft.com/office/drawing/2014/main" id="{0463B8D8-FC47-EDE7-0B29-628962F9D0AC}"/>
              </a:ext>
            </a:extLst>
          </p:cNvPr>
          <p:cNvCxnSpPr/>
          <p:nvPr/>
        </p:nvCxnSpPr>
        <p:spPr>
          <a:xfrm flipV="1">
            <a:off x="5764047" y="3633692"/>
            <a:ext cx="1634409" cy="2012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nyíllal 169">
            <a:extLst>
              <a:ext uri="{FF2B5EF4-FFF2-40B4-BE49-F238E27FC236}">
                <a16:creationId xmlns:a16="http://schemas.microsoft.com/office/drawing/2014/main" id="{4EFE5399-77F7-DFAE-DA33-FC019DB92BED}"/>
              </a:ext>
            </a:extLst>
          </p:cNvPr>
          <p:cNvCxnSpPr/>
          <p:nvPr/>
        </p:nvCxnSpPr>
        <p:spPr>
          <a:xfrm flipV="1">
            <a:off x="4308216" y="2706551"/>
            <a:ext cx="1455831" cy="216871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gyenes összekötő nyíllal 170">
            <a:extLst>
              <a:ext uri="{FF2B5EF4-FFF2-40B4-BE49-F238E27FC236}">
                <a16:creationId xmlns:a16="http://schemas.microsoft.com/office/drawing/2014/main" id="{38AF1FC9-6102-7EE8-7F1F-8C58F2CF056A}"/>
              </a:ext>
            </a:extLst>
          </p:cNvPr>
          <p:cNvCxnSpPr/>
          <p:nvPr/>
        </p:nvCxnSpPr>
        <p:spPr>
          <a:xfrm flipV="1">
            <a:off x="4329307" y="4278106"/>
            <a:ext cx="1434740" cy="64807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nyíllal 171">
            <a:extLst>
              <a:ext uri="{FF2B5EF4-FFF2-40B4-BE49-F238E27FC236}">
                <a16:creationId xmlns:a16="http://schemas.microsoft.com/office/drawing/2014/main" id="{FBCA9A22-214C-6272-4CCC-B3EAC49DBA27}"/>
              </a:ext>
            </a:extLst>
          </p:cNvPr>
          <p:cNvCxnSpPr/>
          <p:nvPr/>
        </p:nvCxnSpPr>
        <p:spPr>
          <a:xfrm>
            <a:off x="4329307" y="4926178"/>
            <a:ext cx="1434740" cy="7200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gyenes összekötő nyíllal 172">
            <a:extLst>
              <a:ext uri="{FF2B5EF4-FFF2-40B4-BE49-F238E27FC236}">
                <a16:creationId xmlns:a16="http://schemas.microsoft.com/office/drawing/2014/main" id="{41694646-BFE8-8803-219E-BD86294BA6FB}"/>
              </a:ext>
            </a:extLst>
          </p:cNvPr>
          <p:cNvCxnSpPr/>
          <p:nvPr/>
        </p:nvCxnSpPr>
        <p:spPr>
          <a:xfrm flipV="1">
            <a:off x="7500290" y="2702542"/>
            <a:ext cx="958306" cy="82931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nyíllal 173">
            <a:extLst>
              <a:ext uri="{FF2B5EF4-FFF2-40B4-BE49-F238E27FC236}">
                <a16:creationId xmlns:a16="http://schemas.microsoft.com/office/drawing/2014/main" id="{893BC4A5-63D2-FC15-9A19-189033F72CD1}"/>
              </a:ext>
            </a:extLst>
          </p:cNvPr>
          <p:cNvCxnSpPr/>
          <p:nvPr/>
        </p:nvCxnSpPr>
        <p:spPr>
          <a:xfrm>
            <a:off x="7521381" y="3582775"/>
            <a:ext cx="937215" cy="69533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gyenes összekötő nyíllal 174">
            <a:extLst>
              <a:ext uri="{FF2B5EF4-FFF2-40B4-BE49-F238E27FC236}">
                <a16:creationId xmlns:a16="http://schemas.microsoft.com/office/drawing/2014/main" id="{C3F4717E-7571-B061-EF13-5B791D93C079}"/>
              </a:ext>
            </a:extLst>
          </p:cNvPr>
          <p:cNvCxnSpPr/>
          <p:nvPr/>
        </p:nvCxnSpPr>
        <p:spPr>
          <a:xfrm>
            <a:off x="7500290" y="3633692"/>
            <a:ext cx="958029" cy="2012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gyenes összekötő nyíllal 178">
            <a:extLst>
              <a:ext uri="{FF2B5EF4-FFF2-40B4-BE49-F238E27FC236}">
                <a16:creationId xmlns:a16="http://schemas.microsoft.com/office/drawing/2014/main" id="{A28048A1-F73E-FFB3-BF6A-745C23D71F08}"/>
              </a:ext>
            </a:extLst>
          </p:cNvPr>
          <p:cNvCxnSpPr/>
          <p:nvPr/>
        </p:nvCxnSpPr>
        <p:spPr>
          <a:xfrm>
            <a:off x="5764047" y="2706551"/>
            <a:ext cx="2694272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gyenes összekötő nyíllal 179">
            <a:extLst>
              <a:ext uri="{FF2B5EF4-FFF2-40B4-BE49-F238E27FC236}">
                <a16:creationId xmlns:a16="http://schemas.microsoft.com/office/drawing/2014/main" id="{E150053D-CEC6-0946-929A-440838322238}"/>
              </a:ext>
            </a:extLst>
          </p:cNvPr>
          <p:cNvCxnSpPr/>
          <p:nvPr/>
        </p:nvCxnSpPr>
        <p:spPr>
          <a:xfrm>
            <a:off x="5764047" y="4278106"/>
            <a:ext cx="2694272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gyenes összekötő nyíllal 180">
            <a:extLst>
              <a:ext uri="{FF2B5EF4-FFF2-40B4-BE49-F238E27FC236}">
                <a16:creationId xmlns:a16="http://schemas.microsoft.com/office/drawing/2014/main" id="{C49826D3-A3D1-752D-20E3-61CAA5B9DDCB}"/>
              </a:ext>
            </a:extLst>
          </p:cNvPr>
          <p:cNvCxnSpPr/>
          <p:nvPr/>
        </p:nvCxnSpPr>
        <p:spPr>
          <a:xfrm>
            <a:off x="5764047" y="5646258"/>
            <a:ext cx="2694272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gyenes összekötő nyíllal 185">
            <a:extLst>
              <a:ext uri="{FF2B5EF4-FFF2-40B4-BE49-F238E27FC236}">
                <a16:creationId xmlns:a16="http://schemas.microsoft.com/office/drawing/2014/main" id="{33337F4B-8D19-76E3-B721-D20DF5C579A5}"/>
              </a:ext>
            </a:extLst>
          </p:cNvPr>
          <p:cNvCxnSpPr/>
          <p:nvPr/>
        </p:nvCxnSpPr>
        <p:spPr>
          <a:xfrm>
            <a:off x="2050831" y="4121697"/>
            <a:ext cx="907853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gyenes összekötő nyíllal 187">
            <a:extLst>
              <a:ext uri="{FF2B5EF4-FFF2-40B4-BE49-F238E27FC236}">
                <a16:creationId xmlns:a16="http://schemas.microsoft.com/office/drawing/2014/main" id="{6AB6897D-ED66-2816-9D86-55FE78EFDC72}"/>
              </a:ext>
            </a:extLst>
          </p:cNvPr>
          <p:cNvCxnSpPr/>
          <p:nvPr/>
        </p:nvCxnSpPr>
        <p:spPr>
          <a:xfrm flipV="1">
            <a:off x="2958684" y="3531858"/>
            <a:ext cx="1274986" cy="58983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gyenes összekötő nyíllal 189">
            <a:extLst>
              <a:ext uri="{FF2B5EF4-FFF2-40B4-BE49-F238E27FC236}">
                <a16:creationId xmlns:a16="http://schemas.microsoft.com/office/drawing/2014/main" id="{D93F9516-8282-FF42-4178-B5A64CF9C015}"/>
              </a:ext>
            </a:extLst>
          </p:cNvPr>
          <p:cNvCxnSpPr/>
          <p:nvPr/>
        </p:nvCxnSpPr>
        <p:spPr>
          <a:xfrm>
            <a:off x="2958684" y="4121697"/>
            <a:ext cx="1274986" cy="59715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gyenes összekötő nyíllal 191">
            <a:extLst>
              <a:ext uri="{FF2B5EF4-FFF2-40B4-BE49-F238E27FC236}">
                <a16:creationId xmlns:a16="http://schemas.microsoft.com/office/drawing/2014/main" id="{2F03937E-0306-39F1-D1E9-CE2D4025F134}"/>
              </a:ext>
            </a:extLst>
          </p:cNvPr>
          <p:cNvCxnSpPr/>
          <p:nvPr/>
        </p:nvCxnSpPr>
        <p:spPr>
          <a:xfrm>
            <a:off x="2958684" y="4121697"/>
            <a:ext cx="2666864" cy="9357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6">
            <a:extLst>
              <a:ext uri="{FF2B5EF4-FFF2-40B4-BE49-F238E27FC236}">
                <a16:creationId xmlns:a16="http://schemas.microsoft.com/office/drawing/2014/main" id="{5C658C0A-7598-82FA-9BC9-C328F17D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259" y="4595427"/>
            <a:ext cx="642475" cy="6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4" name="Egyenes összekötő nyíllal 194">
            <a:extLst>
              <a:ext uri="{FF2B5EF4-FFF2-40B4-BE49-F238E27FC236}">
                <a16:creationId xmlns:a16="http://schemas.microsoft.com/office/drawing/2014/main" id="{6ECAD5D0-CDC3-F230-B084-CA419D4010A4}"/>
              </a:ext>
            </a:extLst>
          </p:cNvPr>
          <p:cNvCxnSpPr/>
          <p:nvPr/>
        </p:nvCxnSpPr>
        <p:spPr>
          <a:xfrm>
            <a:off x="8458596" y="2706551"/>
            <a:ext cx="1074737" cy="19354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nyíllal 196">
            <a:extLst>
              <a:ext uri="{FF2B5EF4-FFF2-40B4-BE49-F238E27FC236}">
                <a16:creationId xmlns:a16="http://schemas.microsoft.com/office/drawing/2014/main" id="{F68F5966-56AB-5557-BD23-3D28F98E7EB8}"/>
              </a:ext>
            </a:extLst>
          </p:cNvPr>
          <p:cNvCxnSpPr/>
          <p:nvPr/>
        </p:nvCxnSpPr>
        <p:spPr>
          <a:xfrm>
            <a:off x="8458319" y="4278106"/>
            <a:ext cx="1075014" cy="36387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gyenes összekötő nyíllal 199">
            <a:extLst>
              <a:ext uri="{FF2B5EF4-FFF2-40B4-BE49-F238E27FC236}">
                <a16:creationId xmlns:a16="http://schemas.microsoft.com/office/drawing/2014/main" id="{7555D83D-2605-5F53-150E-1ECF4DB4E6E5}"/>
              </a:ext>
            </a:extLst>
          </p:cNvPr>
          <p:cNvCxnSpPr/>
          <p:nvPr/>
        </p:nvCxnSpPr>
        <p:spPr>
          <a:xfrm flipV="1">
            <a:off x="8458319" y="4641979"/>
            <a:ext cx="1075014" cy="100427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99EB8-0791-DA2A-B37B-34115647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59982D-7A7A-3CBE-D205-2E6F1C2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Maintenance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and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overnight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parking</a:t>
            </a:r>
            <a:r>
              <a:rPr lang="sl-SI" sz="3200" b="1" dirty="0">
                <a:solidFill>
                  <a:srgbClr val="80B641"/>
                </a:solidFill>
              </a:rPr>
              <a:t> – </a:t>
            </a:r>
            <a:r>
              <a:rPr lang="sl-SI" sz="3200" b="1" dirty="0" err="1">
                <a:solidFill>
                  <a:srgbClr val="80B641"/>
                </a:solidFill>
              </a:rPr>
              <a:t>state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expansion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379AF48-76BB-38A5-9672-4E15BAC9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06" y="4438565"/>
            <a:ext cx="263565" cy="2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9">
            <a:extLst>
              <a:ext uri="{FF2B5EF4-FFF2-40B4-BE49-F238E27FC236}">
                <a16:creationId xmlns:a16="http://schemas.microsoft.com/office/drawing/2014/main" id="{BDADDAC1-EEA8-D961-C8D2-6C3B7E04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87" y="4412543"/>
            <a:ext cx="273066" cy="281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zis 13">
            <a:extLst>
              <a:ext uri="{FF2B5EF4-FFF2-40B4-BE49-F238E27FC236}">
                <a16:creationId xmlns:a16="http://schemas.microsoft.com/office/drawing/2014/main" id="{3EE82395-D392-D117-B55D-C72C98FCB3B8}"/>
              </a:ext>
            </a:extLst>
          </p:cNvPr>
          <p:cNvSpPr/>
          <p:nvPr/>
        </p:nvSpPr>
        <p:spPr>
          <a:xfrm>
            <a:off x="5278196" y="5452459"/>
            <a:ext cx="59424" cy="594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17">
            <a:extLst>
              <a:ext uri="{FF2B5EF4-FFF2-40B4-BE49-F238E27FC236}">
                <a16:creationId xmlns:a16="http://schemas.microsoft.com/office/drawing/2014/main" id="{302D0318-C6EE-9DFE-0838-7FA018F70BBE}"/>
              </a:ext>
            </a:extLst>
          </p:cNvPr>
          <p:cNvSpPr/>
          <p:nvPr/>
        </p:nvSpPr>
        <p:spPr>
          <a:xfrm>
            <a:off x="5278196" y="4899799"/>
            <a:ext cx="59424" cy="594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57">
            <a:extLst>
              <a:ext uri="{FF2B5EF4-FFF2-40B4-BE49-F238E27FC236}">
                <a16:creationId xmlns:a16="http://schemas.microsoft.com/office/drawing/2014/main" id="{97A16696-D54D-6B8B-7581-03BB9A7DB003}"/>
              </a:ext>
            </a:extLst>
          </p:cNvPr>
          <p:cNvSpPr/>
          <p:nvPr/>
        </p:nvSpPr>
        <p:spPr>
          <a:xfrm>
            <a:off x="6595306" y="5450805"/>
            <a:ext cx="59424" cy="5942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58">
            <a:extLst>
              <a:ext uri="{FF2B5EF4-FFF2-40B4-BE49-F238E27FC236}">
                <a16:creationId xmlns:a16="http://schemas.microsoft.com/office/drawing/2014/main" id="{C031811E-1129-AD12-E704-9F13B78E2EF3}"/>
              </a:ext>
            </a:extLst>
          </p:cNvPr>
          <p:cNvSpPr/>
          <p:nvPr/>
        </p:nvSpPr>
        <p:spPr>
          <a:xfrm>
            <a:off x="6595306" y="4898145"/>
            <a:ext cx="59424" cy="5942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59">
            <a:extLst>
              <a:ext uri="{FF2B5EF4-FFF2-40B4-BE49-F238E27FC236}">
                <a16:creationId xmlns:a16="http://schemas.microsoft.com/office/drawing/2014/main" id="{A8E50248-632A-BA9C-F346-D9D088552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87" y="5036492"/>
            <a:ext cx="273066" cy="281512"/>
          </a:xfrm>
          <a:prstGeom prst="rect">
            <a:avLst/>
          </a:prstGeom>
        </p:spPr>
      </p:pic>
      <p:pic>
        <p:nvPicPr>
          <p:cNvPr id="10" name="Kép 60">
            <a:extLst>
              <a:ext uri="{FF2B5EF4-FFF2-40B4-BE49-F238E27FC236}">
                <a16:creationId xmlns:a16="http://schemas.microsoft.com/office/drawing/2014/main" id="{D2A485AB-82ED-3D79-DC49-80ADF640A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087" y="5601018"/>
            <a:ext cx="273066" cy="281512"/>
          </a:xfrm>
          <a:prstGeom prst="rect">
            <a:avLst/>
          </a:prstGeom>
        </p:spPr>
      </p:pic>
      <p:pic>
        <p:nvPicPr>
          <p:cNvPr id="11" name="Kép 61">
            <a:extLst>
              <a:ext uri="{FF2B5EF4-FFF2-40B4-BE49-F238E27FC236}">
                <a16:creationId xmlns:a16="http://schemas.microsoft.com/office/drawing/2014/main" id="{221B5F9C-200D-33EB-EA90-1D5BD534A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79" y="4412543"/>
            <a:ext cx="273066" cy="2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62">
            <a:extLst>
              <a:ext uri="{FF2B5EF4-FFF2-40B4-BE49-F238E27FC236}">
                <a16:creationId xmlns:a16="http://schemas.microsoft.com/office/drawing/2014/main" id="{C6380151-3C20-3F9A-F71B-F819523EB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79" y="5036492"/>
            <a:ext cx="273066" cy="281512"/>
          </a:xfrm>
          <a:prstGeom prst="rect">
            <a:avLst/>
          </a:prstGeom>
        </p:spPr>
      </p:pic>
      <p:pic>
        <p:nvPicPr>
          <p:cNvPr id="13" name="Kép 63">
            <a:extLst>
              <a:ext uri="{FF2B5EF4-FFF2-40B4-BE49-F238E27FC236}">
                <a16:creationId xmlns:a16="http://schemas.microsoft.com/office/drawing/2014/main" id="{B3ADAC92-90EC-A0ED-3FCA-149650970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79" y="5601018"/>
            <a:ext cx="273066" cy="281512"/>
          </a:xfrm>
          <a:prstGeom prst="rect">
            <a:avLst/>
          </a:prstGeom>
        </p:spPr>
      </p:pic>
      <p:pic>
        <p:nvPicPr>
          <p:cNvPr id="14" name="Kép 64">
            <a:extLst>
              <a:ext uri="{FF2B5EF4-FFF2-40B4-BE49-F238E27FC236}">
                <a16:creationId xmlns:a16="http://schemas.microsoft.com/office/drawing/2014/main" id="{7C901C62-78D2-4DD7-F5A3-316E7B0AE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5" y="4412543"/>
            <a:ext cx="273066" cy="2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Kép 65">
            <a:extLst>
              <a:ext uri="{FF2B5EF4-FFF2-40B4-BE49-F238E27FC236}">
                <a16:creationId xmlns:a16="http://schemas.microsoft.com/office/drawing/2014/main" id="{C13D2765-486A-E850-D580-A8684BEF6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5" y="5036492"/>
            <a:ext cx="273066" cy="281512"/>
          </a:xfrm>
          <a:prstGeom prst="rect">
            <a:avLst/>
          </a:prstGeom>
        </p:spPr>
      </p:pic>
      <p:pic>
        <p:nvPicPr>
          <p:cNvPr id="16" name="Kép 66">
            <a:extLst>
              <a:ext uri="{FF2B5EF4-FFF2-40B4-BE49-F238E27FC236}">
                <a16:creationId xmlns:a16="http://schemas.microsoft.com/office/drawing/2014/main" id="{39AB380D-17B0-6271-2033-B52A48039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5" y="5601018"/>
            <a:ext cx="273066" cy="281512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AA96878-8FFB-7C48-9380-0092C6E1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41" y="5125628"/>
            <a:ext cx="263565" cy="2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Egyenes összekötő nyíllal 69">
            <a:extLst>
              <a:ext uri="{FF2B5EF4-FFF2-40B4-BE49-F238E27FC236}">
                <a16:creationId xmlns:a16="http://schemas.microsoft.com/office/drawing/2014/main" id="{78E48EFE-E94A-67B4-9E34-EA7B47E69CC1}"/>
              </a:ext>
            </a:extLst>
          </p:cNvPr>
          <p:cNvCxnSpPr>
            <a:stCxn id="3" idx="3"/>
          </p:cNvCxnSpPr>
          <p:nvPr/>
        </p:nvCxnSpPr>
        <p:spPr>
          <a:xfrm>
            <a:off x="4369471" y="4566310"/>
            <a:ext cx="382641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70">
            <a:extLst>
              <a:ext uri="{FF2B5EF4-FFF2-40B4-BE49-F238E27FC236}">
                <a16:creationId xmlns:a16="http://schemas.microsoft.com/office/drawing/2014/main" id="{39664AB9-79BD-DE9A-5571-F7BD32307EFE}"/>
              </a:ext>
            </a:extLst>
          </p:cNvPr>
          <p:cNvCxnSpPr>
            <a:endCxn id="6" idx="1"/>
          </p:cNvCxnSpPr>
          <p:nvPr/>
        </p:nvCxnSpPr>
        <p:spPr>
          <a:xfrm>
            <a:off x="4752112" y="4564656"/>
            <a:ext cx="534786" cy="34384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74">
            <a:extLst>
              <a:ext uri="{FF2B5EF4-FFF2-40B4-BE49-F238E27FC236}">
                <a16:creationId xmlns:a16="http://schemas.microsoft.com/office/drawing/2014/main" id="{039700D0-C23F-2FC6-22C2-4151998F60B0}"/>
              </a:ext>
            </a:extLst>
          </p:cNvPr>
          <p:cNvCxnSpPr>
            <a:endCxn id="5" idx="1"/>
          </p:cNvCxnSpPr>
          <p:nvPr/>
        </p:nvCxnSpPr>
        <p:spPr>
          <a:xfrm>
            <a:off x="4752112" y="4564656"/>
            <a:ext cx="534786" cy="896505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88">
            <a:extLst>
              <a:ext uri="{FF2B5EF4-FFF2-40B4-BE49-F238E27FC236}">
                <a16:creationId xmlns:a16="http://schemas.microsoft.com/office/drawing/2014/main" id="{59009571-BB3E-BE44-AEE6-E71D3071DF59}"/>
              </a:ext>
            </a:extLst>
          </p:cNvPr>
          <p:cNvCxnSpPr>
            <a:endCxn id="8" idx="2"/>
          </p:cNvCxnSpPr>
          <p:nvPr/>
        </p:nvCxnSpPr>
        <p:spPr>
          <a:xfrm>
            <a:off x="5929621" y="4566310"/>
            <a:ext cx="665686" cy="36154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90">
            <a:extLst>
              <a:ext uri="{FF2B5EF4-FFF2-40B4-BE49-F238E27FC236}">
                <a16:creationId xmlns:a16="http://schemas.microsoft.com/office/drawing/2014/main" id="{88E66296-1317-F216-E5E6-3863585910CD}"/>
              </a:ext>
            </a:extLst>
          </p:cNvPr>
          <p:cNvCxnSpPr>
            <a:endCxn id="8" idx="3"/>
          </p:cNvCxnSpPr>
          <p:nvPr/>
        </p:nvCxnSpPr>
        <p:spPr>
          <a:xfrm flipV="1">
            <a:off x="5929621" y="4948866"/>
            <a:ext cx="674388" cy="26589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92">
            <a:extLst>
              <a:ext uri="{FF2B5EF4-FFF2-40B4-BE49-F238E27FC236}">
                <a16:creationId xmlns:a16="http://schemas.microsoft.com/office/drawing/2014/main" id="{C09AAC88-A7EA-D0AC-DFCC-4F897167997F}"/>
              </a:ext>
            </a:extLst>
          </p:cNvPr>
          <p:cNvCxnSpPr>
            <a:endCxn id="7" idx="1"/>
          </p:cNvCxnSpPr>
          <p:nvPr/>
        </p:nvCxnSpPr>
        <p:spPr>
          <a:xfrm>
            <a:off x="5929621" y="4566310"/>
            <a:ext cx="674388" cy="89319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94">
            <a:extLst>
              <a:ext uri="{FF2B5EF4-FFF2-40B4-BE49-F238E27FC236}">
                <a16:creationId xmlns:a16="http://schemas.microsoft.com/office/drawing/2014/main" id="{DED652E6-EBFC-DF72-F6C7-E1098CA4FE6E}"/>
              </a:ext>
            </a:extLst>
          </p:cNvPr>
          <p:cNvCxnSpPr>
            <a:endCxn id="7" idx="2"/>
          </p:cNvCxnSpPr>
          <p:nvPr/>
        </p:nvCxnSpPr>
        <p:spPr>
          <a:xfrm>
            <a:off x="5929621" y="5214764"/>
            <a:ext cx="665686" cy="26575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96">
            <a:extLst>
              <a:ext uri="{FF2B5EF4-FFF2-40B4-BE49-F238E27FC236}">
                <a16:creationId xmlns:a16="http://schemas.microsoft.com/office/drawing/2014/main" id="{BDE6770A-26DF-4C11-D24C-6BDDBE417D91}"/>
              </a:ext>
            </a:extLst>
          </p:cNvPr>
          <p:cNvCxnSpPr>
            <a:endCxn id="8" idx="3"/>
          </p:cNvCxnSpPr>
          <p:nvPr/>
        </p:nvCxnSpPr>
        <p:spPr>
          <a:xfrm flipV="1">
            <a:off x="5929621" y="4948866"/>
            <a:ext cx="674388" cy="83042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98">
            <a:extLst>
              <a:ext uri="{FF2B5EF4-FFF2-40B4-BE49-F238E27FC236}">
                <a16:creationId xmlns:a16="http://schemas.microsoft.com/office/drawing/2014/main" id="{AE9E0944-A287-62C9-BA31-19FC550E7E78}"/>
              </a:ext>
            </a:extLst>
          </p:cNvPr>
          <p:cNvCxnSpPr>
            <a:endCxn id="7" idx="3"/>
          </p:cNvCxnSpPr>
          <p:nvPr/>
        </p:nvCxnSpPr>
        <p:spPr>
          <a:xfrm flipV="1">
            <a:off x="5929621" y="5501526"/>
            <a:ext cx="674388" cy="27776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100">
            <a:extLst>
              <a:ext uri="{FF2B5EF4-FFF2-40B4-BE49-F238E27FC236}">
                <a16:creationId xmlns:a16="http://schemas.microsoft.com/office/drawing/2014/main" id="{33B95BB7-B4A7-5F66-7C6C-87492DA5A6B8}"/>
              </a:ext>
            </a:extLst>
          </p:cNvPr>
          <p:cNvCxnSpPr>
            <a:stCxn id="5" idx="7"/>
          </p:cNvCxnSpPr>
          <p:nvPr/>
        </p:nvCxnSpPr>
        <p:spPr>
          <a:xfrm flipV="1">
            <a:off x="5328918" y="2774064"/>
            <a:ext cx="641095" cy="268709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102">
            <a:extLst>
              <a:ext uri="{FF2B5EF4-FFF2-40B4-BE49-F238E27FC236}">
                <a16:creationId xmlns:a16="http://schemas.microsoft.com/office/drawing/2014/main" id="{BCE8DCC6-E404-2854-90F6-79A65D91E330}"/>
              </a:ext>
            </a:extLst>
          </p:cNvPr>
          <p:cNvCxnSpPr>
            <a:stCxn id="5" idx="6"/>
          </p:cNvCxnSpPr>
          <p:nvPr/>
        </p:nvCxnSpPr>
        <p:spPr>
          <a:xfrm flipV="1">
            <a:off x="5337620" y="3398013"/>
            <a:ext cx="632394" cy="208415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104">
            <a:extLst>
              <a:ext uri="{FF2B5EF4-FFF2-40B4-BE49-F238E27FC236}">
                <a16:creationId xmlns:a16="http://schemas.microsoft.com/office/drawing/2014/main" id="{51470BD1-030B-8AEF-7F8F-53AA882E57A8}"/>
              </a:ext>
            </a:extLst>
          </p:cNvPr>
          <p:cNvCxnSpPr>
            <a:stCxn id="5" idx="6"/>
          </p:cNvCxnSpPr>
          <p:nvPr/>
        </p:nvCxnSpPr>
        <p:spPr>
          <a:xfrm flipV="1">
            <a:off x="5337620" y="3962539"/>
            <a:ext cx="632393" cy="151963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113">
            <a:extLst>
              <a:ext uri="{FF2B5EF4-FFF2-40B4-BE49-F238E27FC236}">
                <a16:creationId xmlns:a16="http://schemas.microsoft.com/office/drawing/2014/main" id="{F2A7436D-606A-6B9D-703B-5F00F7DC4336}"/>
              </a:ext>
            </a:extLst>
          </p:cNvPr>
          <p:cNvCxnSpPr>
            <a:stCxn id="7" idx="7"/>
          </p:cNvCxnSpPr>
          <p:nvPr/>
        </p:nvCxnSpPr>
        <p:spPr>
          <a:xfrm flipV="1">
            <a:off x="6646028" y="2774064"/>
            <a:ext cx="395415" cy="268544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115">
            <a:extLst>
              <a:ext uri="{FF2B5EF4-FFF2-40B4-BE49-F238E27FC236}">
                <a16:creationId xmlns:a16="http://schemas.microsoft.com/office/drawing/2014/main" id="{01862F10-C2EA-F355-1A25-C734E7BA0F78}"/>
              </a:ext>
            </a:extLst>
          </p:cNvPr>
          <p:cNvCxnSpPr>
            <a:stCxn id="7" idx="7"/>
          </p:cNvCxnSpPr>
          <p:nvPr/>
        </p:nvCxnSpPr>
        <p:spPr>
          <a:xfrm flipV="1">
            <a:off x="6646028" y="3398013"/>
            <a:ext cx="435808" cy="206149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117">
            <a:extLst>
              <a:ext uri="{FF2B5EF4-FFF2-40B4-BE49-F238E27FC236}">
                <a16:creationId xmlns:a16="http://schemas.microsoft.com/office/drawing/2014/main" id="{7D404BB2-E2F8-6583-A636-48664ABCD4DE}"/>
              </a:ext>
            </a:extLst>
          </p:cNvPr>
          <p:cNvCxnSpPr>
            <a:stCxn id="7" idx="6"/>
          </p:cNvCxnSpPr>
          <p:nvPr/>
        </p:nvCxnSpPr>
        <p:spPr>
          <a:xfrm flipV="1">
            <a:off x="6654730" y="3962539"/>
            <a:ext cx="427106" cy="151797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119">
            <a:extLst>
              <a:ext uri="{FF2B5EF4-FFF2-40B4-BE49-F238E27FC236}">
                <a16:creationId xmlns:a16="http://schemas.microsoft.com/office/drawing/2014/main" id="{A82A1AE5-4A59-5A2C-F6AF-E58DF198BFD4}"/>
              </a:ext>
            </a:extLst>
          </p:cNvPr>
          <p:cNvCxnSpPr>
            <a:endCxn id="17" idx="1"/>
          </p:cNvCxnSpPr>
          <p:nvPr/>
        </p:nvCxnSpPr>
        <p:spPr>
          <a:xfrm>
            <a:off x="7041329" y="4566310"/>
            <a:ext cx="385912" cy="68706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121">
            <a:extLst>
              <a:ext uri="{FF2B5EF4-FFF2-40B4-BE49-F238E27FC236}">
                <a16:creationId xmlns:a16="http://schemas.microsoft.com/office/drawing/2014/main" id="{E8BF38D5-5034-81CC-A728-58163E37AB4C}"/>
              </a:ext>
            </a:extLst>
          </p:cNvPr>
          <p:cNvCxnSpPr>
            <a:endCxn id="17" idx="1"/>
          </p:cNvCxnSpPr>
          <p:nvPr/>
        </p:nvCxnSpPr>
        <p:spPr>
          <a:xfrm>
            <a:off x="7041329" y="5214764"/>
            <a:ext cx="385912" cy="386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gyenes összekötő nyíllal 123">
            <a:extLst>
              <a:ext uri="{FF2B5EF4-FFF2-40B4-BE49-F238E27FC236}">
                <a16:creationId xmlns:a16="http://schemas.microsoft.com/office/drawing/2014/main" id="{A6152F55-3AC9-6958-62C3-8A546259D580}"/>
              </a:ext>
            </a:extLst>
          </p:cNvPr>
          <p:cNvCxnSpPr/>
          <p:nvPr/>
        </p:nvCxnSpPr>
        <p:spPr>
          <a:xfrm flipV="1">
            <a:off x="7041443" y="5253373"/>
            <a:ext cx="385798" cy="52591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gyenes összekötő nyíllal 141">
            <a:extLst>
              <a:ext uri="{FF2B5EF4-FFF2-40B4-BE49-F238E27FC236}">
                <a16:creationId xmlns:a16="http://schemas.microsoft.com/office/drawing/2014/main" id="{5D2F0E49-DD8F-903F-0949-26A7CB162937}"/>
              </a:ext>
            </a:extLst>
          </p:cNvPr>
          <p:cNvCxnSpPr/>
          <p:nvPr/>
        </p:nvCxnSpPr>
        <p:spPr>
          <a:xfrm>
            <a:off x="4752112" y="4566310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nyíllal 145">
            <a:extLst>
              <a:ext uri="{FF2B5EF4-FFF2-40B4-BE49-F238E27FC236}">
                <a16:creationId xmlns:a16="http://schemas.microsoft.com/office/drawing/2014/main" id="{F9E8E947-F92E-EF9E-02B1-8FF022122037}"/>
              </a:ext>
            </a:extLst>
          </p:cNvPr>
          <p:cNvCxnSpPr/>
          <p:nvPr/>
        </p:nvCxnSpPr>
        <p:spPr>
          <a:xfrm>
            <a:off x="5929621" y="4566310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nyíllal 147">
            <a:extLst>
              <a:ext uri="{FF2B5EF4-FFF2-40B4-BE49-F238E27FC236}">
                <a16:creationId xmlns:a16="http://schemas.microsoft.com/office/drawing/2014/main" id="{970CCFEE-97EA-8547-DEBF-B32C9104420D}"/>
              </a:ext>
            </a:extLst>
          </p:cNvPr>
          <p:cNvCxnSpPr/>
          <p:nvPr/>
        </p:nvCxnSpPr>
        <p:spPr>
          <a:xfrm>
            <a:off x="5929621" y="5214764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gyenes összekötő nyíllal 153">
            <a:extLst>
              <a:ext uri="{FF2B5EF4-FFF2-40B4-BE49-F238E27FC236}">
                <a16:creationId xmlns:a16="http://schemas.microsoft.com/office/drawing/2014/main" id="{5FE36BA1-FDF6-739C-CE06-118C2E0D50F5}"/>
              </a:ext>
            </a:extLst>
          </p:cNvPr>
          <p:cNvCxnSpPr/>
          <p:nvPr/>
        </p:nvCxnSpPr>
        <p:spPr>
          <a:xfrm>
            <a:off x="5929621" y="5779289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5">
            <a:extLst>
              <a:ext uri="{FF2B5EF4-FFF2-40B4-BE49-F238E27FC236}">
                <a16:creationId xmlns:a16="http://schemas.microsoft.com/office/drawing/2014/main" id="{37733C67-8BDA-5E84-B707-4DE19118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99" y="2659330"/>
            <a:ext cx="263565" cy="2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Kép 78">
            <a:extLst>
              <a:ext uri="{FF2B5EF4-FFF2-40B4-BE49-F238E27FC236}">
                <a16:creationId xmlns:a16="http://schemas.microsoft.com/office/drawing/2014/main" id="{946A4C85-3ED0-75C3-6DC0-A134F756A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80" y="2633308"/>
            <a:ext cx="273066" cy="281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Ellipszis 79">
            <a:extLst>
              <a:ext uri="{FF2B5EF4-FFF2-40B4-BE49-F238E27FC236}">
                <a16:creationId xmlns:a16="http://schemas.microsoft.com/office/drawing/2014/main" id="{D8EE3BB8-44FB-20F5-CF09-1727D6273E51}"/>
              </a:ext>
            </a:extLst>
          </p:cNvPr>
          <p:cNvSpPr/>
          <p:nvPr/>
        </p:nvSpPr>
        <p:spPr>
          <a:xfrm>
            <a:off x="5318589" y="3673224"/>
            <a:ext cx="59424" cy="594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Ellipszis 80">
            <a:extLst>
              <a:ext uri="{FF2B5EF4-FFF2-40B4-BE49-F238E27FC236}">
                <a16:creationId xmlns:a16="http://schemas.microsoft.com/office/drawing/2014/main" id="{D0FAF458-219E-5D23-201B-C6F8B3541AB7}"/>
              </a:ext>
            </a:extLst>
          </p:cNvPr>
          <p:cNvSpPr/>
          <p:nvPr/>
        </p:nvSpPr>
        <p:spPr>
          <a:xfrm>
            <a:off x="5318589" y="3120564"/>
            <a:ext cx="59424" cy="594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6" name="Ellipszis 82">
            <a:extLst>
              <a:ext uri="{FF2B5EF4-FFF2-40B4-BE49-F238E27FC236}">
                <a16:creationId xmlns:a16="http://schemas.microsoft.com/office/drawing/2014/main" id="{6A0C4A24-FE62-EB49-5ECD-6B861F81063B}"/>
              </a:ext>
            </a:extLst>
          </p:cNvPr>
          <p:cNvSpPr/>
          <p:nvPr/>
        </p:nvSpPr>
        <p:spPr>
          <a:xfrm>
            <a:off x="6635699" y="3671570"/>
            <a:ext cx="59424" cy="5942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7" name="Ellipszis 83">
            <a:extLst>
              <a:ext uri="{FF2B5EF4-FFF2-40B4-BE49-F238E27FC236}">
                <a16:creationId xmlns:a16="http://schemas.microsoft.com/office/drawing/2014/main" id="{D67815D7-6E59-07C3-2BD0-05167C62EF44}"/>
              </a:ext>
            </a:extLst>
          </p:cNvPr>
          <p:cNvSpPr/>
          <p:nvPr/>
        </p:nvSpPr>
        <p:spPr>
          <a:xfrm>
            <a:off x="6635699" y="3118910"/>
            <a:ext cx="59424" cy="5942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8" name="Kép 85">
            <a:extLst>
              <a:ext uri="{FF2B5EF4-FFF2-40B4-BE49-F238E27FC236}">
                <a16:creationId xmlns:a16="http://schemas.microsoft.com/office/drawing/2014/main" id="{C4320FBC-F496-48A4-C85F-03C767A9E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80" y="3257257"/>
            <a:ext cx="273066" cy="281512"/>
          </a:xfrm>
          <a:prstGeom prst="rect">
            <a:avLst/>
          </a:prstGeom>
        </p:spPr>
      </p:pic>
      <p:pic>
        <p:nvPicPr>
          <p:cNvPr id="119" name="Kép 86">
            <a:extLst>
              <a:ext uri="{FF2B5EF4-FFF2-40B4-BE49-F238E27FC236}">
                <a16:creationId xmlns:a16="http://schemas.microsoft.com/office/drawing/2014/main" id="{07A80125-0FBD-0350-001F-BC3115002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80" y="3821783"/>
            <a:ext cx="273066" cy="281512"/>
          </a:xfrm>
          <a:prstGeom prst="rect">
            <a:avLst/>
          </a:prstGeom>
        </p:spPr>
      </p:pic>
      <p:pic>
        <p:nvPicPr>
          <p:cNvPr id="120" name="Kép 87">
            <a:extLst>
              <a:ext uri="{FF2B5EF4-FFF2-40B4-BE49-F238E27FC236}">
                <a16:creationId xmlns:a16="http://schemas.microsoft.com/office/drawing/2014/main" id="{B0A0537C-570D-CD20-408C-91B584946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2" y="2633308"/>
            <a:ext cx="273066" cy="2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Kép 89">
            <a:extLst>
              <a:ext uri="{FF2B5EF4-FFF2-40B4-BE49-F238E27FC236}">
                <a16:creationId xmlns:a16="http://schemas.microsoft.com/office/drawing/2014/main" id="{F9025CF6-2ED6-D3A6-7836-4F610D3AA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2" y="3257257"/>
            <a:ext cx="273066" cy="281512"/>
          </a:xfrm>
          <a:prstGeom prst="rect">
            <a:avLst/>
          </a:prstGeom>
        </p:spPr>
      </p:pic>
      <p:pic>
        <p:nvPicPr>
          <p:cNvPr id="122" name="Kép 91">
            <a:extLst>
              <a:ext uri="{FF2B5EF4-FFF2-40B4-BE49-F238E27FC236}">
                <a16:creationId xmlns:a16="http://schemas.microsoft.com/office/drawing/2014/main" id="{7DAAE6BF-7B7D-1694-C93D-1C9C8B28E1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2" y="3821783"/>
            <a:ext cx="273066" cy="281512"/>
          </a:xfrm>
          <a:prstGeom prst="rect">
            <a:avLst/>
          </a:prstGeom>
        </p:spPr>
      </p:pic>
      <p:pic>
        <p:nvPicPr>
          <p:cNvPr id="123" name="Kép 93">
            <a:extLst>
              <a:ext uri="{FF2B5EF4-FFF2-40B4-BE49-F238E27FC236}">
                <a16:creationId xmlns:a16="http://schemas.microsoft.com/office/drawing/2014/main" id="{4931B05C-D045-F3A5-EAC3-89B4C61D4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88" y="2633308"/>
            <a:ext cx="273066" cy="2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Kép 95">
            <a:extLst>
              <a:ext uri="{FF2B5EF4-FFF2-40B4-BE49-F238E27FC236}">
                <a16:creationId xmlns:a16="http://schemas.microsoft.com/office/drawing/2014/main" id="{E0508E3E-05AF-BD2A-3060-2F940EB53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88" y="3257257"/>
            <a:ext cx="273066" cy="281512"/>
          </a:xfrm>
          <a:prstGeom prst="rect">
            <a:avLst/>
          </a:prstGeom>
        </p:spPr>
      </p:pic>
      <p:pic>
        <p:nvPicPr>
          <p:cNvPr id="125" name="Kép 97">
            <a:extLst>
              <a:ext uri="{FF2B5EF4-FFF2-40B4-BE49-F238E27FC236}">
                <a16:creationId xmlns:a16="http://schemas.microsoft.com/office/drawing/2014/main" id="{B0B78797-D451-848F-0326-4096B0A0A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88" y="3821783"/>
            <a:ext cx="273066" cy="281512"/>
          </a:xfrm>
          <a:prstGeom prst="rect">
            <a:avLst/>
          </a:prstGeom>
        </p:spPr>
      </p:pic>
      <p:pic>
        <p:nvPicPr>
          <p:cNvPr id="126" name="Picture 5">
            <a:extLst>
              <a:ext uri="{FF2B5EF4-FFF2-40B4-BE49-F238E27FC236}">
                <a16:creationId xmlns:a16="http://schemas.microsoft.com/office/drawing/2014/main" id="{10C53EB6-E078-A0A0-34D9-5E87FD99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34" y="3346393"/>
            <a:ext cx="263565" cy="2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7" name="Egyenes összekötő nyíllal 101">
            <a:extLst>
              <a:ext uri="{FF2B5EF4-FFF2-40B4-BE49-F238E27FC236}">
                <a16:creationId xmlns:a16="http://schemas.microsoft.com/office/drawing/2014/main" id="{59332742-9D5A-2E74-B688-3FBEC8B0784B}"/>
              </a:ext>
            </a:extLst>
          </p:cNvPr>
          <p:cNvCxnSpPr>
            <a:stCxn id="112" idx="3"/>
          </p:cNvCxnSpPr>
          <p:nvPr/>
        </p:nvCxnSpPr>
        <p:spPr>
          <a:xfrm>
            <a:off x="4409864" y="2787075"/>
            <a:ext cx="382641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gyenes összekötő nyíllal 103">
            <a:extLst>
              <a:ext uri="{FF2B5EF4-FFF2-40B4-BE49-F238E27FC236}">
                <a16:creationId xmlns:a16="http://schemas.microsoft.com/office/drawing/2014/main" id="{D67DB44E-124A-5758-F75A-F9F165CA82B1}"/>
              </a:ext>
            </a:extLst>
          </p:cNvPr>
          <p:cNvCxnSpPr>
            <a:endCxn id="115" idx="1"/>
          </p:cNvCxnSpPr>
          <p:nvPr/>
        </p:nvCxnSpPr>
        <p:spPr>
          <a:xfrm>
            <a:off x="4792505" y="2785421"/>
            <a:ext cx="534786" cy="34384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gyenes összekötő nyíllal 105">
            <a:extLst>
              <a:ext uri="{FF2B5EF4-FFF2-40B4-BE49-F238E27FC236}">
                <a16:creationId xmlns:a16="http://schemas.microsoft.com/office/drawing/2014/main" id="{97525E01-403B-BC04-9926-5C8170218E91}"/>
              </a:ext>
            </a:extLst>
          </p:cNvPr>
          <p:cNvCxnSpPr>
            <a:endCxn id="114" idx="1"/>
          </p:cNvCxnSpPr>
          <p:nvPr/>
        </p:nvCxnSpPr>
        <p:spPr>
          <a:xfrm>
            <a:off x="4792505" y="2785421"/>
            <a:ext cx="534786" cy="896505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gyenes összekötő nyíllal 112">
            <a:extLst>
              <a:ext uri="{FF2B5EF4-FFF2-40B4-BE49-F238E27FC236}">
                <a16:creationId xmlns:a16="http://schemas.microsoft.com/office/drawing/2014/main" id="{DF6EE628-D2EB-9BC1-0227-2889EE5449B2}"/>
              </a:ext>
            </a:extLst>
          </p:cNvPr>
          <p:cNvCxnSpPr>
            <a:endCxn id="117" idx="2"/>
          </p:cNvCxnSpPr>
          <p:nvPr/>
        </p:nvCxnSpPr>
        <p:spPr>
          <a:xfrm>
            <a:off x="5970014" y="2787075"/>
            <a:ext cx="665686" cy="36154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nyíllal 114">
            <a:extLst>
              <a:ext uri="{FF2B5EF4-FFF2-40B4-BE49-F238E27FC236}">
                <a16:creationId xmlns:a16="http://schemas.microsoft.com/office/drawing/2014/main" id="{DA18A058-E482-C14D-3DB7-AEA134BFFC20}"/>
              </a:ext>
            </a:extLst>
          </p:cNvPr>
          <p:cNvCxnSpPr>
            <a:endCxn id="117" idx="3"/>
          </p:cNvCxnSpPr>
          <p:nvPr/>
        </p:nvCxnSpPr>
        <p:spPr>
          <a:xfrm flipV="1">
            <a:off x="5970014" y="3169631"/>
            <a:ext cx="674388" cy="26589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nyíllal 116">
            <a:extLst>
              <a:ext uri="{FF2B5EF4-FFF2-40B4-BE49-F238E27FC236}">
                <a16:creationId xmlns:a16="http://schemas.microsoft.com/office/drawing/2014/main" id="{C07DE9F9-6BE2-A449-98FF-A1FB9E6C178F}"/>
              </a:ext>
            </a:extLst>
          </p:cNvPr>
          <p:cNvCxnSpPr>
            <a:endCxn id="116" idx="1"/>
          </p:cNvCxnSpPr>
          <p:nvPr/>
        </p:nvCxnSpPr>
        <p:spPr>
          <a:xfrm>
            <a:off x="5970014" y="2787075"/>
            <a:ext cx="674388" cy="89319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gyenes összekötő nyíllal 118">
            <a:extLst>
              <a:ext uri="{FF2B5EF4-FFF2-40B4-BE49-F238E27FC236}">
                <a16:creationId xmlns:a16="http://schemas.microsoft.com/office/drawing/2014/main" id="{0C7B0889-662E-0430-680D-C49D9A4F8B16}"/>
              </a:ext>
            </a:extLst>
          </p:cNvPr>
          <p:cNvCxnSpPr>
            <a:endCxn id="116" idx="2"/>
          </p:cNvCxnSpPr>
          <p:nvPr/>
        </p:nvCxnSpPr>
        <p:spPr>
          <a:xfrm>
            <a:off x="5970014" y="3435529"/>
            <a:ext cx="665686" cy="26575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gyenes összekötő nyíllal 120">
            <a:extLst>
              <a:ext uri="{FF2B5EF4-FFF2-40B4-BE49-F238E27FC236}">
                <a16:creationId xmlns:a16="http://schemas.microsoft.com/office/drawing/2014/main" id="{CD8C94B6-AF15-4C61-CBA2-8B0289599C5A}"/>
              </a:ext>
            </a:extLst>
          </p:cNvPr>
          <p:cNvCxnSpPr>
            <a:endCxn id="117" idx="3"/>
          </p:cNvCxnSpPr>
          <p:nvPr/>
        </p:nvCxnSpPr>
        <p:spPr>
          <a:xfrm flipV="1">
            <a:off x="5970014" y="3169631"/>
            <a:ext cx="674388" cy="83042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gyenes összekötő nyíllal 122">
            <a:extLst>
              <a:ext uri="{FF2B5EF4-FFF2-40B4-BE49-F238E27FC236}">
                <a16:creationId xmlns:a16="http://schemas.microsoft.com/office/drawing/2014/main" id="{23D1E99F-2156-5E27-2EB1-F74BB430B027}"/>
              </a:ext>
            </a:extLst>
          </p:cNvPr>
          <p:cNvCxnSpPr>
            <a:endCxn id="116" idx="3"/>
          </p:cNvCxnSpPr>
          <p:nvPr/>
        </p:nvCxnSpPr>
        <p:spPr>
          <a:xfrm flipV="1">
            <a:off x="5970014" y="3722291"/>
            <a:ext cx="674388" cy="27776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Egyenes összekötő nyíllal 127">
            <a:extLst>
              <a:ext uri="{FF2B5EF4-FFF2-40B4-BE49-F238E27FC236}">
                <a16:creationId xmlns:a16="http://schemas.microsoft.com/office/drawing/2014/main" id="{8AD06F33-6BE0-7E54-5CB1-12015B161C29}"/>
              </a:ext>
            </a:extLst>
          </p:cNvPr>
          <p:cNvCxnSpPr>
            <a:stCxn id="117" idx="7"/>
          </p:cNvCxnSpPr>
          <p:nvPr/>
        </p:nvCxnSpPr>
        <p:spPr>
          <a:xfrm flipV="1">
            <a:off x="6686421" y="2073512"/>
            <a:ext cx="218374" cy="105410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nyíllal 130">
            <a:extLst>
              <a:ext uri="{FF2B5EF4-FFF2-40B4-BE49-F238E27FC236}">
                <a16:creationId xmlns:a16="http://schemas.microsoft.com/office/drawing/2014/main" id="{6C0FBA8D-BC06-32BC-2440-F1B6E37F4890}"/>
              </a:ext>
            </a:extLst>
          </p:cNvPr>
          <p:cNvCxnSpPr>
            <a:stCxn id="116" idx="7"/>
          </p:cNvCxnSpPr>
          <p:nvPr/>
        </p:nvCxnSpPr>
        <p:spPr>
          <a:xfrm flipV="1">
            <a:off x="6686421" y="2073512"/>
            <a:ext cx="354907" cy="160676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nyíllal 133">
            <a:extLst>
              <a:ext uri="{FF2B5EF4-FFF2-40B4-BE49-F238E27FC236}">
                <a16:creationId xmlns:a16="http://schemas.microsoft.com/office/drawing/2014/main" id="{47DCE939-9C89-236E-CD0B-69549CD63E00}"/>
              </a:ext>
            </a:extLst>
          </p:cNvPr>
          <p:cNvCxnSpPr>
            <a:endCxn id="126" idx="1"/>
          </p:cNvCxnSpPr>
          <p:nvPr/>
        </p:nvCxnSpPr>
        <p:spPr>
          <a:xfrm>
            <a:off x="7081722" y="2787075"/>
            <a:ext cx="385912" cy="68706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nyíllal 134">
            <a:extLst>
              <a:ext uri="{FF2B5EF4-FFF2-40B4-BE49-F238E27FC236}">
                <a16:creationId xmlns:a16="http://schemas.microsoft.com/office/drawing/2014/main" id="{8D96A637-D3F1-0988-3C0C-B1388AA7AFFA}"/>
              </a:ext>
            </a:extLst>
          </p:cNvPr>
          <p:cNvCxnSpPr>
            <a:endCxn id="126" idx="1"/>
          </p:cNvCxnSpPr>
          <p:nvPr/>
        </p:nvCxnSpPr>
        <p:spPr>
          <a:xfrm>
            <a:off x="7081722" y="3435529"/>
            <a:ext cx="385912" cy="386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nyíllal 135">
            <a:extLst>
              <a:ext uri="{FF2B5EF4-FFF2-40B4-BE49-F238E27FC236}">
                <a16:creationId xmlns:a16="http://schemas.microsoft.com/office/drawing/2014/main" id="{B2E5FD15-894F-A290-1F32-69C7F7FFC3E3}"/>
              </a:ext>
            </a:extLst>
          </p:cNvPr>
          <p:cNvCxnSpPr/>
          <p:nvPr/>
        </p:nvCxnSpPr>
        <p:spPr>
          <a:xfrm flipV="1">
            <a:off x="7081836" y="3474138"/>
            <a:ext cx="385798" cy="52591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nyíllal 136">
            <a:extLst>
              <a:ext uri="{FF2B5EF4-FFF2-40B4-BE49-F238E27FC236}">
                <a16:creationId xmlns:a16="http://schemas.microsoft.com/office/drawing/2014/main" id="{5579DFA5-08E5-52A0-999B-7EFA9C5260D0}"/>
              </a:ext>
            </a:extLst>
          </p:cNvPr>
          <p:cNvCxnSpPr/>
          <p:nvPr/>
        </p:nvCxnSpPr>
        <p:spPr>
          <a:xfrm>
            <a:off x="4792505" y="2787075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gyenes összekötő nyíllal 137">
            <a:extLst>
              <a:ext uri="{FF2B5EF4-FFF2-40B4-BE49-F238E27FC236}">
                <a16:creationId xmlns:a16="http://schemas.microsoft.com/office/drawing/2014/main" id="{5F18E29E-CDE1-1367-6D82-F5FCBDA918D6}"/>
              </a:ext>
            </a:extLst>
          </p:cNvPr>
          <p:cNvCxnSpPr/>
          <p:nvPr/>
        </p:nvCxnSpPr>
        <p:spPr>
          <a:xfrm>
            <a:off x="5970014" y="2787075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gyenes összekötő nyíllal 138">
            <a:extLst>
              <a:ext uri="{FF2B5EF4-FFF2-40B4-BE49-F238E27FC236}">
                <a16:creationId xmlns:a16="http://schemas.microsoft.com/office/drawing/2014/main" id="{CCA87A38-E51F-B7F8-C695-14739089B097}"/>
              </a:ext>
            </a:extLst>
          </p:cNvPr>
          <p:cNvCxnSpPr/>
          <p:nvPr/>
        </p:nvCxnSpPr>
        <p:spPr>
          <a:xfrm>
            <a:off x="5970014" y="3435529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gyenes összekötő nyíllal 139">
            <a:extLst>
              <a:ext uri="{FF2B5EF4-FFF2-40B4-BE49-F238E27FC236}">
                <a16:creationId xmlns:a16="http://schemas.microsoft.com/office/drawing/2014/main" id="{556EE5A5-110C-4D3C-5FA2-9C6141DC7ECE}"/>
              </a:ext>
            </a:extLst>
          </p:cNvPr>
          <p:cNvCxnSpPr/>
          <p:nvPr/>
        </p:nvCxnSpPr>
        <p:spPr>
          <a:xfrm>
            <a:off x="5970014" y="4000054"/>
            <a:ext cx="11117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gyenes összekötő nyíllal 76">
            <a:extLst>
              <a:ext uri="{FF2B5EF4-FFF2-40B4-BE49-F238E27FC236}">
                <a16:creationId xmlns:a16="http://schemas.microsoft.com/office/drawing/2014/main" id="{727106C6-B25F-F132-53AE-7559CAF59D9C}"/>
              </a:ext>
            </a:extLst>
          </p:cNvPr>
          <p:cNvCxnSpPr>
            <a:stCxn id="6" idx="7"/>
          </p:cNvCxnSpPr>
          <p:nvPr/>
        </p:nvCxnSpPr>
        <p:spPr>
          <a:xfrm flipV="1">
            <a:off x="5328918" y="2785421"/>
            <a:ext cx="641095" cy="212308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nyíllal 81">
            <a:extLst>
              <a:ext uri="{FF2B5EF4-FFF2-40B4-BE49-F238E27FC236}">
                <a16:creationId xmlns:a16="http://schemas.microsoft.com/office/drawing/2014/main" id="{D831A5AA-E50D-A4DD-C639-CD8131034348}"/>
              </a:ext>
            </a:extLst>
          </p:cNvPr>
          <p:cNvCxnSpPr>
            <a:stCxn id="6" idx="5"/>
          </p:cNvCxnSpPr>
          <p:nvPr/>
        </p:nvCxnSpPr>
        <p:spPr>
          <a:xfrm flipV="1">
            <a:off x="5328918" y="3398013"/>
            <a:ext cx="641096" cy="155250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gyenes összekötő nyíllal 140">
            <a:extLst>
              <a:ext uri="{FF2B5EF4-FFF2-40B4-BE49-F238E27FC236}">
                <a16:creationId xmlns:a16="http://schemas.microsoft.com/office/drawing/2014/main" id="{4243990E-534E-E5D3-672B-6BAC37A2508F}"/>
              </a:ext>
            </a:extLst>
          </p:cNvPr>
          <p:cNvCxnSpPr/>
          <p:nvPr/>
        </p:nvCxnSpPr>
        <p:spPr>
          <a:xfrm>
            <a:off x="4799714" y="3435529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gyenes összekötő nyíllal 142">
            <a:extLst>
              <a:ext uri="{FF2B5EF4-FFF2-40B4-BE49-F238E27FC236}">
                <a16:creationId xmlns:a16="http://schemas.microsoft.com/office/drawing/2014/main" id="{63E8ACE6-31E0-8079-BDAF-8C23F23B846D}"/>
              </a:ext>
            </a:extLst>
          </p:cNvPr>
          <p:cNvCxnSpPr/>
          <p:nvPr/>
        </p:nvCxnSpPr>
        <p:spPr>
          <a:xfrm>
            <a:off x="4799714" y="3992609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gyenes összekötő nyíllal 143">
            <a:extLst>
              <a:ext uri="{FF2B5EF4-FFF2-40B4-BE49-F238E27FC236}">
                <a16:creationId xmlns:a16="http://schemas.microsoft.com/office/drawing/2014/main" id="{6CB5C88F-8BF5-7514-2CCB-1C2D109E66E4}"/>
              </a:ext>
            </a:extLst>
          </p:cNvPr>
          <p:cNvCxnSpPr/>
          <p:nvPr/>
        </p:nvCxnSpPr>
        <p:spPr>
          <a:xfrm>
            <a:off x="4799714" y="5214764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Egyenes összekötő nyíllal 144">
            <a:extLst>
              <a:ext uri="{FF2B5EF4-FFF2-40B4-BE49-F238E27FC236}">
                <a16:creationId xmlns:a16="http://schemas.microsoft.com/office/drawing/2014/main" id="{7063E9EE-DE22-6AC1-CB0C-8DE89D3BCDF2}"/>
              </a:ext>
            </a:extLst>
          </p:cNvPr>
          <p:cNvCxnSpPr/>
          <p:nvPr/>
        </p:nvCxnSpPr>
        <p:spPr>
          <a:xfrm>
            <a:off x="4776281" y="5779289"/>
            <a:ext cx="1177508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Egyenes összekötő nyíllal 146">
            <a:extLst>
              <a:ext uri="{FF2B5EF4-FFF2-40B4-BE49-F238E27FC236}">
                <a16:creationId xmlns:a16="http://schemas.microsoft.com/office/drawing/2014/main" id="{AFAB55B4-5A4B-8182-9DE5-5AAE814917AA}"/>
              </a:ext>
            </a:extLst>
          </p:cNvPr>
          <p:cNvCxnSpPr/>
          <p:nvPr/>
        </p:nvCxnSpPr>
        <p:spPr>
          <a:xfrm flipV="1">
            <a:off x="5352249" y="2001504"/>
            <a:ext cx="197707" cy="113512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Egyenes összekötő nyíllal 148">
            <a:extLst>
              <a:ext uri="{FF2B5EF4-FFF2-40B4-BE49-F238E27FC236}">
                <a16:creationId xmlns:a16="http://schemas.microsoft.com/office/drawing/2014/main" id="{A88CB103-8DF6-C8E6-4280-F7FB9FB07DAC}"/>
              </a:ext>
            </a:extLst>
          </p:cNvPr>
          <p:cNvCxnSpPr/>
          <p:nvPr/>
        </p:nvCxnSpPr>
        <p:spPr>
          <a:xfrm flipV="1">
            <a:off x="5353087" y="2001504"/>
            <a:ext cx="300730" cy="170836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gyenes összekötő nyíllal 106">
            <a:extLst>
              <a:ext uri="{FF2B5EF4-FFF2-40B4-BE49-F238E27FC236}">
                <a16:creationId xmlns:a16="http://schemas.microsoft.com/office/drawing/2014/main" id="{AD17DF9D-4FD8-E268-61C7-7598E95FACA1}"/>
              </a:ext>
            </a:extLst>
          </p:cNvPr>
          <p:cNvCxnSpPr>
            <a:stCxn id="8" idx="7"/>
          </p:cNvCxnSpPr>
          <p:nvPr/>
        </p:nvCxnSpPr>
        <p:spPr>
          <a:xfrm flipV="1">
            <a:off x="6646028" y="2787075"/>
            <a:ext cx="395415" cy="211977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Egyenes összekötő nyíllal 108">
            <a:extLst>
              <a:ext uri="{FF2B5EF4-FFF2-40B4-BE49-F238E27FC236}">
                <a16:creationId xmlns:a16="http://schemas.microsoft.com/office/drawing/2014/main" id="{413FD7F5-A712-4382-86A4-3911A8F7190B}"/>
              </a:ext>
            </a:extLst>
          </p:cNvPr>
          <p:cNvCxnSpPr>
            <a:stCxn id="8" idx="6"/>
          </p:cNvCxnSpPr>
          <p:nvPr/>
        </p:nvCxnSpPr>
        <p:spPr>
          <a:xfrm flipV="1">
            <a:off x="6654730" y="3398013"/>
            <a:ext cx="426991" cy="152984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Egyenes összekötő nyíllal 110">
            <a:extLst>
              <a:ext uri="{FF2B5EF4-FFF2-40B4-BE49-F238E27FC236}">
                <a16:creationId xmlns:a16="http://schemas.microsoft.com/office/drawing/2014/main" id="{5F19B8B2-2708-93B9-6DC2-6956F6D97EE5}"/>
              </a:ext>
            </a:extLst>
          </p:cNvPr>
          <p:cNvCxnSpPr>
            <a:stCxn id="8" idx="5"/>
          </p:cNvCxnSpPr>
          <p:nvPr/>
        </p:nvCxnSpPr>
        <p:spPr>
          <a:xfrm flipV="1">
            <a:off x="6646028" y="3962539"/>
            <a:ext cx="435693" cy="98632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Felhő 149">
            <a:extLst>
              <a:ext uri="{FF2B5EF4-FFF2-40B4-BE49-F238E27FC236}">
                <a16:creationId xmlns:a16="http://schemas.microsoft.com/office/drawing/2014/main" id="{69B93318-6D08-1975-3A38-86E191D82715}"/>
              </a:ext>
            </a:extLst>
          </p:cNvPr>
          <p:cNvSpPr/>
          <p:nvPr/>
        </p:nvSpPr>
        <p:spPr>
          <a:xfrm>
            <a:off x="6525868" y="1384689"/>
            <a:ext cx="914400" cy="612648"/>
          </a:xfrm>
          <a:prstGeom prst="cloudCallout">
            <a:avLst>
              <a:gd name="adj1" fmla="val 0"/>
              <a:gd name="adj2" fmla="val 34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7" name="Felhő 150">
            <a:extLst>
              <a:ext uri="{FF2B5EF4-FFF2-40B4-BE49-F238E27FC236}">
                <a16:creationId xmlns:a16="http://schemas.microsoft.com/office/drawing/2014/main" id="{E6CD9E32-1409-EFCE-AA01-762E8D9714E4}"/>
              </a:ext>
            </a:extLst>
          </p:cNvPr>
          <p:cNvSpPr/>
          <p:nvPr/>
        </p:nvSpPr>
        <p:spPr>
          <a:xfrm>
            <a:off x="5140206" y="1356922"/>
            <a:ext cx="914400" cy="612648"/>
          </a:xfrm>
          <a:prstGeom prst="cloudCallout">
            <a:avLst>
              <a:gd name="adj1" fmla="val 0"/>
              <a:gd name="adj2" fmla="val 34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8" name="Egyenes összekötő 28">
            <a:extLst>
              <a:ext uri="{FF2B5EF4-FFF2-40B4-BE49-F238E27FC236}">
                <a16:creationId xmlns:a16="http://schemas.microsoft.com/office/drawing/2014/main" id="{8798FF5E-BBB6-E58F-41DF-740D15379B0E}"/>
              </a:ext>
            </a:extLst>
          </p:cNvPr>
          <p:cNvCxnSpPr/>
          <p:nvPr/>
        </p:nvCxnSpPr>
        <p:spPr>
          <a:xfrm>
            <a:off x="3193316" y="4274905"/>
            <a:ext cx="54726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Egyenes összekötő 151">
            <a:extLst>
              <a:ext uri="{FF2B5EF4-FFF2-40B4-BE49-F238E27FC236}">
                <a16:creationId xmlns:a16="http://schemas.microsoft.com/office/drawing/2014/main" id="{11529A9C-AA13-9583-F13A-231275DB344A}"/>
              </a:ext>
            </a:extLst>
          </p:cNvPr>
          <p:cNvCxnSpPr/>
          <p:nvPr/>
        </p:nvCxnSpPr>
        <p:spPr>
          <a:xfrm>
            <a:off x="3193316" y="2402697"/>
            <a:ext cx="54726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Szövegdoboz 29">
            <a:extLst>
              <a:ext uri="{FF2B5EF4-FFF2-40B4-BE49-F238E27FC236}">
                <a16:creationId xmlns:a16="http://schemas.microsoft.com/office/drawing/2014/main" id="{D22C1A6D-3FD3-C940-A16C-B247D7489436}"/>
              </a:ext>
            </a:extLst>
          </p:cNvPr>
          <p:cNvSpPr txBox="1"/>
          <p:nvPr/>
        </p:nvSpPr>
        <p:spPr>
          <a:xfrm>
            <a:off x="2787824" y="49486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State</a:t>
            </a:r>
            <a:r>
              <a:rPr lang="hu-HU" dirty="0"/>
              <a:t> 0</a:t>
            </a:r>
          </a:p>
        </p:txBody>
      </p:sp>
      <p:sp>
        <p:nvSpPr>
          <p:cNvPr id="161" name="Szövegdoboz 152">
            <a:extLst>
              <a:ext uri="{FF2B5EF4-FFF2-40B4-BE49-F238E27FC236}">
                <a16:creationId xmlns:a16="http://schemas.microsoft.com/office/drawing/2014/main" id="{B13D5D83-F5E9-2B71-351C-0E7F4B28A3DE}"/>
              </a:ext>
            </a:extLst>
          </p:cNvPr>
          <p:cNvSpPr txBox="1"/>
          <p:nvPr/>
        </p:nvSpPr>
        <p:spPr>
          <a:xfrm>
            <a:off x="2787824" y="327225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State</a:t>
            </a:r>
            <a:r>
              <a:rPr lang="hu-HU" dirty="0"/>
              <a:t> 1</a:t>
            </a:r>
          </a:p>
        </p:txBody>
      </p:sp>
      <p:sp>
        <p:nvSpPr>
          <p:cNvPr id="162" name="Szövegdoboz 157">
            <a:extLst>
              <a:ext uri="{FF2B5EF4-FFF2-40B4-BE49-F238E27FC236}">
                <a16:creationId xmlns:a16="http://schemas.microsoft.com/office/drawing/2014/main" id="{6033F061-94B2-3DA3-364D-710305158F8D}"/>
              </a:ext>
            </a:extLst>
          </p:cNvPr>
          <p:cNvSpPr txBox="1"/>
          <p:nvPr/>
        </p:nvSpPr>
        <p:spPr>
          <a:xfrm>
            <a:off x="2787823" y="1600238"/>
            <a:ext cx="177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More </a:t>
            </a:r>
            <a:r>
              <a:rPr lang="hu-HU" dirty="0" err="1"/>
              <a:t>states</a:t>
            </a:r>
            <a:r>
              <a:rPr lang="hu-HU" dirty="0"/>
              <a:t>…</a:t>
            </a:r>
          </a:p>
        </p:txBody>
      </p:sp>
      <p:cxnSp>
        <p:nvCxnSpPr>
          <p:cNvPr id="163" name="Egyenes összekötő nyíllal 84">
            <a:extLst>
              <a:ext uri="{FF2B5EF4-FFF2-40B4-BE49-F238E27FC236}">
                <a16:creationId xmlns:a16="http://schemas.microsoft.com/office/drawing/2014/main" id="{9F653623-DDC9-7E27-B7BC-BBFB427DA06D}"/>
              </a:ext>
            </a:extLst>
          </p:cNvPr>
          <p:cNvCxnSpPr>
            <a:stCxn id="6" idx="5"/>
          </p:cNvCxnSpPr>
          <p:nvPr/>
        </p:nvCxnSpPr>
        <p:spPr>
          <a:xfrm flipV="1">
            <a:off x="5328918" y="3962539"/>
            <a:ext cx="641096" cy="98798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7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8C316-C8A5-95E8-C652-9CEC9C9E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745FED-A9A4-82E3-DFC9-9236D5E5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Maintenance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and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overnight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parking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Figure 2.  Illustration of the underlying model.">
            <a:extLst>
              <a:ext uri="{FF2B5EF4-FFF2-40B4-BE49-F238E27FC236}">
                <a16:creationId xmlns:a16="http://schemas.microsoft.com/office/drawing/2014/main" id="{964F532B-8522-F054-C9CA-BAB004D9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70" y="1295400"/>
            <a:ext cx="4571460" cy="46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6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F0961-ABFD-D743-CB6C-3068B6D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3DA1FB-CAB9-52EB-26C1-2D07DE65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Maintenance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and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overnight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parking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FF79567-FAB7-B18F-FF9A-555E118A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08" y="2062971"/>
            <a:ext cx="638762" cy="6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13">
            <a:extLst>
              <a:ext uri="{FF2B5EF4-FFF2-40B4-BE49-F238E27FC236}">
                <a16:creationId xmlns:a16="http://schemas.microsoft.com/office/drawing/2014/main" id="{2A1F226D-DEE6-989B-A21E-3BC81832A902}"/>
              </a:ext>
            </a:extLst>
          </p:cNvPr>
          <p:cNvSpPr/>
          <p:nvPr/>
        </p:nvSpPr>
        <p:spPr>
          <a:xfrm>
            <a:off x="4467902" y="4520185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17">
            <a:extLst>
              <a:ext uri="{FF2B5EF4-FFF2-40B4-BE49-F238E27FC236}">
                <a16:creationId xmlns:a16="http://schemas.microsoft.com/office/drawing/2014/main" id="{D3D86CE2-0277-EE23-0682-5E5089835792}"/>
              </a:ext>
            </a:extLst>
          </p:cNvPr>
          <p:cNvSpPr/>
          <p:nvPr/>
        </p:nvSpPr>
        <p:spPr>
          <a:xfrm>
            <a:off x="4467902" y="3180791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7">
            <a:extLst>
              <a:ext uri="{FF2B5EF4-FFF2-40B4-BE49-F238E27FC236}">
                <a16:creationId xmlns:a16="http://schemas.microsoft.com/office/drawing/2014/main" id="{72EC1699-6641-1924-D68E-E6284A2A3115}"/>
              </a:ext>
            </a:extLst>
          </p:cNvPr>
          <p:cNvSpPr/>
          <p:nvPr/>
        </p:nvSpPr>
        <p:spPr>
          <a:xfrm>
            <a:off x="7659976" y="451617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58">
            <a:extLst>
              <a:ext uri="{FF2B5EF4-FFF2-40B4-BE49-F238E27FC236}">
                <a16:creationId xmlns:a16="http://schemas.microsoft.com/office/drawing/2014/main" id="{E544B582-2A6D-1D35-C1F9-2DF748B2C59B}"/>
              </a:ext>
            </a:extLst>
          </p:cNvPr>
          <p:cNvSpPr/>
          <p:nvPr/>
        </p:nvSpPr>
        <p:spPr>
          <a:xfrm>
            <a:off x="7659976" y="3176782"/>
            <a:ext cx="144016" cy="14401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FD6A0A9-9D73-43CE-88B7-5CF10F7C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53" y="3324807"/>
            <a:ext cx="638762" cy="61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Csoportba foglalás 51">
            <a:extLst>
              <a:ext uri="{FF2B5EF4-FFF2-40B4-BE49-F238E27FC236}">
                <a16:creationId xmlns:a16="http://schemas.microsoft.com/office/drawing/2014/main" id="{CA04FB64-AD14-1E3A-C441-5165620D1C2F}"/>
              </a:ext>
            </a:extLst>
          </p:cNvPr>
          <p:cNvGrpSpPr/>
          <p:nvPr/>
        </p:nvGrpSpPr>
        <p:grpSpPr>
          <a:xfrm>
            <a:off x="2655739" y="1910054"/>
            <a:ext cx="1316057" cy="1356761"/>
            <a:chOff x="1367959" y="2187021"/>
            <a:chExt cx="1316057" cy="1356761"/>
          </a:xfrm>
        </p:grpSpPr>
        <p:pic>
          <p:nvPicPr>
            <p:cNvPr id="10" name="Kép 61">
              <a:extLst>
                <a:ext uri="{FF2B5EF4-FFF2-40B4-BE49-F238E27FC236}">
                  <a16:creationId xmlns:a16="http://schemas.microsoft.com/office/drawing/2014/main" id="{4E5E2A34-90BE-6DF3-615E-58DECAA85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959" y="2187021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Csoportba foglalás 7">
              <a:extLst>
                <a:ext uri="{FF2B5EF4-FFF2-40B4-BE49-F238E27FC236}">
                  <a16:creationId xmlns:a16="http://schemas.microsoft.com/office/drawing/2014/main" id="{EC83A45D-6767-3E22-294F-49EBDB68F57C}"/>
                </a:ext>
              </a:extLst>
            </p:cNvPr>
            <p:cNvGrpSpPr/>
            <p:nvPr/>
          </p:nvGrpSpPr>
          <p:grpSpPr>
            <a:xfrm>
              <a:off x="1912925" y="3145772"/>
              <a:ext cx="344227" cy="338171"/>
              <a:chOff x="1722243" y="2383370"/>
              <a:chExt cx="344227" cy="338171"/>
            </a:xfrm>
          </p:grpSpPr>
          <p:sp>
            <p:nvSpPr>
              <p:cNvPr id="18" name="Ellipszis 78">
                <a:extLst>
                  <a:ext uri="{FF2B5EF4-FFF2-40B4-BE49-F238E27FC236}">
                    <a16:creationId xmlns:a16="http://schemas.microsoft.com/office/drawing/2014/main" id="{E2EF2733-8D56-ED50-A054-F1A8056A885D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19" name="Szövegdoboz 6">
                <a:extLst>
                  <a:ext uri="{FF2B5EF4-FFF2-40B4-BE49-F238E27FC236}">
                    <a16:creationId xmlns:a16="http://schemas.microsoft.com/office/drawing/2014/main" id="{09A06343-6E51-6FEC-7DCB-23A538990DD3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12" name="Csoportba foglalás 10">
              <a:extLst>
                <a:ext uri="{FF2B5EF4-FFF2-40B4-BE49-F238E27FC236}">
                  <a16:creationId xmlns:a16="http://schemas.microsoft.com/office/drawing/2014/main" id="{60953979-ABEF-9590-4B71-B36E0CB53A70}"/>
                </a:ext>
              </a:extLst>
            </p:cNvPr>
            <p:cNvGrpSpPr/>
            <p:nvPr/>
          </p:nvGrpSpPr>
          <p:grpSpPr>
            <a:xfrm>
              <a:off x="1884828" y="2456458"/>
              <a:ext cx="344227" cy="311550"/>
              <a:chOff x="2337196" y="2832771"/>
              <a:chExt cx="344227" cy="311550"/>
            </a:xfrm>
          </p:grpSpPr>
          <p:sp>
            <p:nvSpPr>
              <p:cNvPr id="16" name="Ellipszis 82">
                <a:extLst>
                  <a:ext uri="{FF2B5EF4-FFF2-40B4-BE49-F238E27FC236}">
                    <a16:creationId xmlns:a16="http://schemas.microsoft.com/office/drawing/2014/main" id="{516192C6-BCAE-A460-6294-4B40D71F6173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17" name="Szövegdoboz 83">
                <a:extLst>
                  <a:ext uri="{FF2B5EF4-FFF2-40B4-BE49-F238E27FC236}">
                    <a16:creationId xmlns:a16="http://schemas.microsoft.com/office/drawing/2014/main" id="{BD04EF55-2F73-3776-4B53-E227BD8C8058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13" name="Csoportba foglalás 11">
              <a:extLst>
                <a:ext uri="{FF2B5EF4-FFF2-40B4-BE49-F238E27FC236}">
                  <a16:creationId xmlns:a16="http://schemas.microsoft.com/office/drawing/2014/main" id="{437535BF-3CB9-BD71-5A5A-B4436C1AEA3F}"/>
                </a:ext>
              </a:extLst>
            </p:cNvPr>
            <p:cNvGrpSpPr/>
            <p:nvPr/>
          </p:nvGrpSpPr>
          <p:grpSpPr>
            <a:xfrm>
              <a:off x="1876830" y="2800721"/>
              <a:ext cx="344227" cy="311550"/>
              <a:chOff x="2235451" y="2393829"/>
              <a:chExt cx="344227" cy="311550"/>
            </a:xfrm>
          </p:grpSpPr>
          <p:sp>
            <p:nvSpPr>
              <p:cNvPr id="14" name="Ellipszis 85">
                <a:extLst>
                  <a:ext uri="{FF2B5EF4-FFF2-40B4-BE49-F238E27FC236}">
                    <a16:creationId xmlns:a16="http://schemas.microsoft.com/office/drawing/2014/main" id="{6712919A-F455-D8CA-8178-F3049ED1D17B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15" name="Szövegdoboz 86">
                <a:extLst>
                  <a:ext uri="{FF2B5EF4-FFF2-40B4-BE49-F238E27FC236}">
                    <a16:creationId xmlns:a16="http://schemas.microsoft.com/office/drawing/2014/main" id="{EBB84E89-D8C8-C99F-14F8-A32DF5152401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cxnSp>
        <p:nvCxnSpPr>
          <p:cNvPr id="20" name="Egyenes összekötő nyíllal 69">
            <a:extLst>
              <a:ext uri="{FF2B5EF4-FFF2-40B4-BE49-F238E27FC236}">
                <a16:creationId xmlns:a16="http://schemas.microsoft.com/office/drawing/2014/main" id="{A5A5DA14-4BDE-C265-28FF-E623B37EF7B8}"/>
              </a:ext>
            </a:extLst>
          </p:cNvPr>
          <p:cNvCxnSpPr>
            <a:endCxn id="17" idx="1"/>
          </p:cNvCxnSpPr>
          <p:nvPr/>
        </p:nvCxnSpPr>
        <p:spPr>
          <a:xfrm>
            <a:off x="2226519" y="2333379"/>
            <a:ext cx="946089" cy="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112">
            <a:extLst>
              <a:ext uri="{FF2B5EF4-FFF2-40B4-BE49-F238E27FC236}">
                <a16:creationId xmlns:a16="http://schemas.microsoft.com/office/drawing/2014/main" id="{C928DD3F-724A-1040-1FA6-030676077C25}"/>
              </a:ext>
            </a:extLst>
          </p:cNvPr>
          <p:cNvCxnSpPr/>
          <p:nvPr/>
        </p:nvCxnSpPr>
        <p:spPr>
          <a:xfrm>
            <a:off x="2214472" y="2478725"/>
            <a:ext cx="974367" cy="54817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114">
            <a:extLst>
              <a:ext uri="{FF2B5EF4-FFF2-40B4-BE49-F238E27FC236}">
                <a16:creationId xmlns:a16="http://schemas.microsoft.com/office/drawing/2014/main" id="{D2DBFAF4-39C9-69C8-2B4B-7F8768487512}"/>
              </a:ext>
            </a:extLst>
          </p:cNvPr>
          <p:cNvCxnSpPr>
            <a:endCxn id="15" idx="1"/>
          </p:cNvCxnSpPr>
          <p:nvPr/>
        </p:nvCxnSpPr>
        <p:spPr>
          <a:xfrm>
            <a:off x="2282829" y="2395708"/>
            <a:ext cx="881781" cy="281935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116">
            <a:extLst>
              <a:ext uri="{FF2B5EF4-FFF2-40B4-BE49-F238E27FC236}">
                <a16:creationId xmlns:a16="http://schemas.microsoft.com/office/drawing/2014/main" id="{44BA0156-149F-8A28-95C3-768D5B58BB3B}"/>
              </a:ext>
            </a:extLst>
          </p:cNvPr>
          <p:cNvCxnSpPr>
            <a:stCxn id="19" idx="3"/>
            <a:endCxn id="5" idx="3"/>
          </p:cNvCxnSpPr>
          <p:nvPr/>
        </p:nvCxnSpPr>
        <p:spPr>
          <a:xfrm>
            <a:off x="3544932" y="3022694"/>
            <a:ext cx="944061" cy="28102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70">
            <a:extLst>
              <a:ext uri="{FF2B5EF4-FFF2-40B4-BE49-F238E27FC236}">
                <a16:creationId xmlns:a16="http://schemas.microsoft.com/office/drawing/2014/main" id="{2E0E5119-8867-721C-18CC-2F5053DF0680}"/>
              </a:ext>
            </a:extLst>
          </p:cNvPr>
          <p:cNvCxnSpPr>
            <a:endCxn id="5" idx="1"/>
          </p:cNvCxnSpPr>
          <p:nvPr/>
        </p:nvCxnSpPr>
        <p:spPr>
          <a:xfrm>
            <a:off x="3516835" y="2682161"/>
            <a:ext cx="972158" cy="51972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74">
            <a:extLst>
              <a:ext uri="{FF2B5EF4-FFF2-40B4-BE49-F238E27FC236}">
                <a16:creationId xmlns:a16="http://schemas.microsoft.com/office/drawing/2014/main" id="{1D72E50D-FE78-C6AC-106F-D8EBA46A05C4}"/>
              </a:ext>
            </a:extLst>
          </p:cNvPr>
          <p:cNvCxnSpPr/>
          <p:nvPr/>
        </p:nvCxnSpPr>
        <p:spPr>
          <a:xfrm>
            <a:off x="3516835" y="2682161"/>
            <a:ext cx="1012953" cy="183947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118">
            <a:extLst>
              <a:ext uri="{FF2B5EF4-FFF2-40B4-BE49-F238E27FC236}">
                <a16:creationId xmlns:a16="http://schemas.microsoft.com/office/drawing/2014/main" id="{FBDDEF8E-3257-20E0-924D-E0EB012A1CD3}"/>
              </a:ext>
            </a:extLst>
          </p:cNvPr>
          <p:cNvCxnSpPr>
            <a:stCxn id="19" idx="3"/>
            <a:endCxn id="4" idx="1"/>
          </p:cNvCxnSpPr>
          <p:nvPr/>
        </p:nvCxnSpPr>
        <p:spPr>
          <a:xfrm>
            <a:off x="3544932" y="3022694"/>
            <a:ext cx="944061" cy="151858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Csoportba foglalás 52">
            <a:extLst>
              <a:ext uri="{FF2B5EF4-FFF2-40B4-BE49-F238E27FC236}">
                <a16:creationId xmlns:a16="http://schemas.microsoft.com/office/drawing/2014/main" id="{0B2C6F26-4407-CC7E-8431-910372366A89}"/>
              </a:ext>
            </a:extLst>
          </p:cNvPr>
          <p:cNvGrpSpPr/>
          <p:nvPr/>
        </p:nvGrpSpPr>
        <p:grpSpPr>
          <a:xfrm>
            <a:off x="2672312" y="3837795"/>
            <a:ext cx="1316057" cy="1356761"/>
            <a:chOff x="1384532" y="4114762"/>
            <a:chExt cx="1316057" cy="1356761"/>
          </a:xfrm>
        </p:grpSpPr>
        <p:pic>
          <p:nvPicPr>
            <p:cNvPr id="28" name="Kép 129">
              <a:extLst>
                <a:ext uri="{FF2B5EF4-FFF2-40B4-BE49-F238E27FC236}">
                  <a16:creationId xmlns:a16="http://schemas.microsoft.com/office/drawing/2014/main" id="{4D435EF2-C707-2594-4719-AF2797C7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532" y="4114762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Csoportba foglalás 130">
              <a:extLst>
                <a:ext uri="{FF2B5EF4-FFF2-40B4-BE49-F238E27FC236}">
                  <a16:creationId xmlns:a16="http://schemas.microsoft.com/office/drawing/2014/main" id="{5C2CA6FA-7D2D-ACF2-4E4F-7889799A21DF}"/>
                </a:ext>
              </a:extLst>
            </p:cNvPr>
            <p:cNvGrpSpPr/>
            <p:nvPr/>
          </p:nvGrpSpPr>
          <p:grpSpPr>
            <a:xfrm>
              <a:off x="1900860" y="5053174"/>
              <a:ext cx="344227" cy="338171"/>
              <a:chOff x="1722243" y="2383370"/>
              <a:chExt cx="344227" cy="338171"/>
            </a:xfrm>
          </p:grpSpPr>
          <p:sp>
            <p:nvSpPr>
              <p:cNvPr id="36" name="Ellipszis 137">
                <a:extLst>
                  <a:ext uri="{FF2B5EF4-FFF2-40B4-BE49-F238E27FC236}">
                    <a16:creationId xmlns:a16="http://schemas.microsoft.com/office/drawing/2014/main" id="{65EE972E-C1A2-A159-CF69-4DB36A0C4BBC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7" name="Szövegdoboz 138">
                <a:extLst>
                  <a:ext uri="{FF2B5EF4-FFF2-40B4-BE49-F238E27FC236}">
                    <a16:creationId xmlns:a16="http://schemas.microsoft.com/office/drawing/2014/main" id="{550E2EA6-A80A-49F6-B841-08FB885A52CB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30" name="Csoportba foglalás 131">
              <a:extLst>
                <a:ext uri="{FF2B5EF4-FFF2-40B4-BE49-F238E27FC236}">
                  <a16:creationId xmlns:a16="http://schemas.microsoft.com/office/drawing/2014/main" id="{17AB0E60-7EA2-87C1-DA05-F1BB6C6E8AE1}"/>
                </a:ext>
              </a:extLst>
            </p:cNvPr>
            <p:cNvGrpSpPr/>
            <p:nvPr/>
          </p:nvGrpSpPr>
          <p:grpSpPr>
            <a:xfrm>
              <a:off x="1901401" y="4384199"/>
              <a:ext cx="344227" cy="311550"/>
              <a:chOff x="2337196" y="2832771"/>
              <a:chExt cx="344227" cy="311550"/>
            </a:xfrm>
          </p:grpSpPr>
          <p:sp>
            <p:nvSpPr>
              <p:cNvPr id="34" name="Ellipszis 135">
                <a:extLst>
                  <a:ext uri="{FF2B5EF4-FFF2-40B4-BE49-F238E27FC236}">
                    <a16:creationId xmlns:a16="http://schemas.microsoft.com/office/drawing/2014/main" id="{9926296B-9412-27EE-4AA7-667F42898582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5" name="Szövegdoboz 136">
                <a:extLst>
                  <a:ext uri="{FF2B5EF4-FFF2-40B4-BE49-F238E27FC236}">
                    <a16:creationId xmlns:a16="http://schemas.microsoft.com/office/drawing/2014/main" id="{02D98A0D-07A2-F80A-FB8A-6E25FA6A3FB6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31" name="Csoportba foglalás 132">
              <a:extLst>
                <a:ext uri="{FF2B5EF4-FFF2-40B4-BE49-F238E27FC236}">
                  <a16:creationId xmlns:a16="http://schemas.microsoft.com/office/drawing/2014/main" id="{EBA3BF24-80C1-29AC-34C5-2B6C2C34FB9C}"/>
                </a:ext>
              </a:extLst>
            </p:cNvPr>
            <p:cNvGrpSpPr/>
            <p:nvPr/>
          </p:nvGrpSpPr>
          <p:grpSpPr>
            <a:xfrm>
              <a:off x="1893403" y="4728462"/>
              <a:ext cx="344227" cy="311550"/>
              <a:chOff x="2235451" y="2393829"/>
              <a:chExt cx="344227" cy="311550"/>
            </a:xfrm>
          </p:grpSpPr>
          <p:sp>
            <p:nvSpPr>
              <p:cNvPr id="32" name="Ellipszis 133">
                <a:extLst>
                  <a:ext uri="{FF2B5EF4-FFF2-40B4-BE49-F238E27FC236}">
                    <a16:creationId xmlns:a16="http://schemas.microsoft.com/office/drawing/2014/main" id="{7676573D-B937-116C-8105-320576C33736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33" name="Szövegdoboz 134">
                <a:extLst>
                  <a:ext uri="{FF2B5EF4-FFF2-40B4-BE49-F238E27FC236}">
                    <a16:creationId xmlns:a16="http://schemas.microsoft.com/office/drawing/2014/main" id="{1F90D506-2661-9D1E-BAC9-1EA7463D7300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cxnSp>
        <p:nvCxnSpPr>
          <p:cNvPr id="38" name="Egyenes összekötő nyíllal 139">
            <a:extLst>
              <a:ext uri="{FF2B5EF4-FFF2-40B4-BE49-F238E27FC236}">
                <a16:creationId xmlns:a16="http://schemas.microsoft.com/office/drawing/2014/main" id="{0D7FE876-BA64-F9C4-984D-14D1A6A9DDE4}"/>
              </a:ext>
            </a:extLst>
          </p:cNvPr>
          <p:cNvCxnSpPr>
            <a:endCxn id="4" idx="3"/>
          </p:cNvCxnSpPr>
          <p:nvPr/>
        </p:nvCxnSpPr>
        <p:spPr>
          <a:xfrm>
            <a:off x="3544932" y="4643110"/>
            <a:ext cx="944061" cy="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142">
            <a:extLst>
              <a:ext uri="{FF2B5EF4-FFF2-40B4-BE49-F238E27FC236}">
                <a16:creationId xmlns:a16="http://schemas.microsoft.com/office/drawing/2014/main" id="{46532256-0AA8-6264-0209-79B27A339A1F}"/>
              </a:ext>
            </a:extLst>
          </p:cNvPr>
          <p:cNvCxnSpPr>
            <a:endCxn id="4" idx="3"/>
          </p:cNvCxnSpPr>
          <p:nvPr/>
        </p:nvCxnSpPr>
        <p:spPr>
          <a:xfrm flipV="1">
            <a:off x="3544932" y="4643110"/>
            <a:ext cx="944061" cy="32779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Csoportba foglalás 158">
            <a:extLst>
              <a:ext uri="{FF2B5EF4-FFF2-40B4-BE49-F238E27FC236}">
                <a16:creationId xmlns:a16="http://schemas.microsoft.com/office/drawing/2014/main" id="{6602FE32-63C9-A34E-96EC-C56310A49DE7}"/>
              </a:ext>
            </a:extLst>
          </p:cNvPr>
          <p:cNvGrpSpPr/>
          <p:nvPr/>
        </p:nvGrpSpPr>
        <p:grpSpPr>
          <a:xfrm>
            <a:off x="5403063" y="3848277"/>
            <a:ext cx="1316057" cy="1356761"/>
            <a:chOff x="1384532" y="4114762"/>
            <a:chExt cx="1316057" cy="1356761"/>
          </a:xfrm>
        </p:grpSpPr>
        <p:pic>
          <p:nvPicPr>
            <p:cNvPr id="41" name="Kép 165">
              <a:extLst>
                <a:ext uri="{FF2B5EF4-FFF2-40B4-BE49-F238E27FC236}">
                  <a16:creationId xmlns:a16="http://schemas.microsoft.com/office/drawing/2014/main" id="{B1B59C9B-E441-26F3-FA3A-675B4F5CD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532" y="4114762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Csoportba foglalás 166">
              <a:extLst>
                <a:ext uri="{FF2B5EF4-FFF2-40B4-BE49-F238E27FC236}">
                  <a16:creationId xmlns:a16="http://schemas.microsoft.com/office/drawing/2014/main" id="{E8A95B76-8CF2-B743-769A-E97D14434587}"/>
                </a:ext>
              </a:extLst>
            </p:cNvPr>
            <p:cNvGrpSpPr/>
            <p:nvPr/>
          </p:nvGrpSpPr>
          <p:grpSpPr>
            <a:xfrm>
              <a:off x="1900860" y="5053174"/>
              <a:ext cx="344227" cy="338171"/>
              <a:chOff x="1722243" y="2383370"/>
              <a:chExt cx="344227" cy="338171"/>
            </a:xfrm>
          </p:grpSpPr>
          <p:sp>
            <p:nvSpPr>
              <p:cNvPr id="49" name="Ellipszis 183">
                <a:extLst>
                  <a:ext uri="{FF2B5EF4-FFF2-40B4-BE49-F238E27FC236}">
                    <a16:creationId xmlns:a16="http://schemas.microsoft.com/office/drawing/2014/main" id="{E604248E-3255-7A34-F1E6-C31D2AD39DBA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50" name="Szövegdoboz 184">
                <a:extLst>
                  <a:ext uri="{FF2B5EF4-FFF2-40B4-BE49-F238E27FC236}">
                    <a16:creationId xmlns:a16="http://schemas.microsoft.com/office/drawing/2014/main" id="{E76BB357-5EBD-5CCA-6B90-35623535D2B2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43" name="Csoportba foglalás 168">
              <a:extLst>
                <a:ext uri="{FF2B5EF4-FFF2-40B4-BE49-F238E27FC236}">
                  <a16:creationId xmlns:a16="http://schemas.microsoft.com/office/drawing/2014/main" id="{4E7D6915-C879-619A-086B-92593F68C093}"/>
                </a:ext>
              </a:extLst>
            </p:cNvPr>
            <p:cNvGrpSpPr/>
            <p:nvPr/>
          </p:nvGrpSpPr>
          <p:grpSpPr>
            <a:xfrm>
              <a:off x="1901401" y="4384199"/>
              <a:ext cx="344227" cy="311550"/>
              <a:chOff x="2337196" y="2832771"/>
              <a:chExt cx="344227" cy="311550"/>
            </a:xfrm>
          </p:grpSpPr>
          <p:sp>
            <p:nvSpPr>
              <p:cNvPr id="47" name="Ellipszis 181">
                <a:extLst>
                  <a:ext uri="{FF2B5EF4-FFF2-40B4-BE49-F238E27FC236}">
                    <a16:creationId xmlns:a16="http://schemas.microsoft.com/office/drawing/2014/main" id="{61F79EAC-7125-83C3-ED12-0FBDD8D88600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8" name="Szövegdoboz 182">
                <a:extLst>
                  <a:ext uri="{FF2B5EF4-FFF2-40B4-BE49-F238E27FC236}">
                    <a16:creationId xmlns:a16="http://schemas.microsoft.com/office/drawing/2014/main" id="{F04471EB-0AAF-EF7D-243B-97FF9619DE1F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44" name="Csoportba foglalás 175">
              <a:extLst>
                <a:ext uri="{FF2B5EF4-FFF2-40B4-BE49-F238E27FC236}">
                  <a16:creationId xmlns:a16="http://schemas.microsoft.com/office/drawing/2014/main" id="{87644C59-551A-89A0-1E87-30EB1120C717}"/>
                </a:ext>
              </a:extLst>
            </p:cNvPr>
            <p:cNvGrpSpPr/>
            <p:nvPr/>
          </p:nvGrpSpPr>
          <p:grpSpPr>
            <a:xfrm>
              <a:off x="1893403" y="4728462"/>
              <a:ext cx="344227" cy="311550"/>
              <a:chOff x="2235451" y="2393829"/>
              <a:chExt cx="344227" cy="311550"/>
            </a:xfrm>
          </p:grpSpPr>
          <p:sp>
            <p:nvSpPr>
              <p:cNvPr id="45" name="Ellipszis 176">
                <a:extLst>
                  <a:ext uri="{FF2B5EF4-FFF2-40B4-BE49-F238E27FC236}">
                    <a16:creationId xmlns:a16="http://schemas.microsoft.com/office/drawing/2014/main" id="{C0A2623C-DD1D-F0AB-807B-209C0FEDFB79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6" name="Szövegdoboz 177">
                <a:extLst>
                  <a:ext uri="{FF2B5EF4-FFF2-40B4-BE49-F238E27FC236}">
                    <a16:creationId xmlns:a16="http://schemas.microsoft.com/office/drawing/2014/main" id="{62133A0C-5089-092F-3CE0-22AE17F7ABAD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grpSp>
        <p:nvGrpSpPr>
          <p:cNvPr id="51" name="Csoportba foglalás 186">
            <a:extLst>
              <a:ext uri="{FF2B5EF4-FFF2-40B4-BE49-F238E27FC236}">
                <a16:creationId xmlns:a16="http://schemas.microsoft.com/office/drawing/2014/main" id="{A2021A49-4618-F2AF-63AB-42B0B0242FF8}"/>
              </a:ext>
            </a:extLst>
          </p:cNvPr>
          <p:cNvGrpSpPr/>
          <p:nvPr/>
        </p:nvGrpSpPr>
        <p:grpSpPr>
          <a:xfrm>
            <a:off x="5403062" y="1889049"/>
            <a:ext cx="1316057" cy="1356761"/>
            <a:chOff x="1367959" y="2187021"/>
            <a:chExt cx="1316057" cy="1356761"/>
          </a:xfrm>
        </p:grpSpPr>
        <p:pic>
          <p:nvPicPr>
            <p:cNvPr id="52" name="Kép 188">
              <a:extLst>
                <a:ext uri="{FF2B5EF4-FFF2-40B4-BE49-F238E27FC236}">
                  <a16:creationId xmlns:a16="http://schemas.microsoft.com/office/drawing/2014/main" id="{CC940979-00A6-2790-35CD-B215B765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959" y="2187021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" name="Csoportba foglalás 190">
              <a:extLst>
                <a:ext uri="{FF2B5EF4-FFF2-40B4-BE49-F238E27FC236}">
                  <a16:creationId xmlns:a16="http://schemas.microsoft.com/office/drawing/2014/main" id="{2786B36C-5059-5F33-2B0E-96856115E1E3}"/>
                </a:ext>
              </a:extLst>
            </p:cNvPr>
            <p:cNvGrpSpPr/>
            <p:nvPr/>
          </p:nvGrpSpPr>
          <p:grpSpPr>
            <a:xfrm>
              <a:off x="1912925" y="3145772"/>
              <a:ext cx="344227" cy="338171"/>
              <a:chOff x="1722243" y="2383370"/>
              <a:chExt cx="344227" cy="338171"/>
            </a:xfrm>
          </p:grpSpPr>
          <p:sp>
            <p:nvSpPr>
              <p:cNvPr id="60" name="Ellipszis 202">
                <a:extLst>
                  <a:ext uri="{FF2B5EF4-FFF2-40B4-BE49-F238E27FC236}">
                    <a16:creationId xmlns:a16="http://schemas.microsoft.com/office/drawing/2014/main" id="{26BB390A-1720-EE0A-27EB-2F38438FFCB2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61" name="Szövegdoboz 203">
                <a:extLst>
                  <a:ext uri="{FF2B5EF4-FFF2-40B4-BE49-F238E27FC236}">
                    <a16:creationId xmlns:a16="http://schemas.microsoft.com/office/drawing/2014/main" id="{906F70E1-B8AC-44D6-865C-E0D9ED0F6A51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54" name="Csoportba foglalás 193">
              <a:extLst>
                <a:ext uri="{FF2B5EF4-FFF2-40B4-BE49-F238E27FC236}">
                  <a16:creationId xmlns:a16="http://schemas.microsoft.com/office/drawing/2014/main" id="{6E19CFDA-D93B-DCB7-A9E0-B56B86989D47}"/>
                </a:ext>
              </a:extLst>
            </p:cNvPr>
            <p:cNvGrpSpPr/>
            <p:nvPr/>
          </p:nvGrpSpPr>
          <p:grpSpPr>
            <a:xfrm>
              <a:off x="1884828" y="2456458"/>
              <a:ext cx="344227" cy="311550"/>
              <a:chOff x="2337196" y="2832771"/>
              <a:chExt cx="344227" cy="311550"/>
            </a:xfrm>
          </p:grpSpPr>
          <p:sp>
            <p:nvSpPr>
              <p:cNvPr id="58" name="Ellipszis 200">
                <a:extLst>
                  <a:ext uri="{FF2B5EF4-FFF2-40B4-BE49-F238E27FC236}">
                    <a16:creationId xmlns:a16="http://schemas.microsoft.com/office/drawing/2014/main" id="{7CE260C9-0874-D114-9EB3-14AB4290011D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59" name="Szövegdoboz 201">
                <a:extLst>
                  <a:ext uri="{FF2B5EF4-FFF2-40B4-BE49-F238E27FC236}">
                    <a16:creationId xmlns:a16="http://schemas.microsoft.com/office/drawing/2014/main" id="{DEC25D74-BC6C-8259-A57A-88DEDCFC3469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55" name="Csoportba foglalás 195">
              <a:extLst>
                <a:ext uri="{FF2B5EF4-FFF2-40B4-BE49-F238E27FC236}">
                  <a16:creationId xmlns:a16="http://schemas.microsoft.com/office/drawing/2014/main" id="{CDA480E0-162B-EF9F-4090-96AB3D7B4827}"/>
                </a:ext>
              </a:extLst>
            </p:cNvPr>
            <p:cNvGrpSpPr/>
            <p:nvPr/>
          </p:nvGrpSpPr>
          <p:grpSpPr>
            <a:xfrm>
              <a:off x="1876830" y="2800721"/>
              <a:ext cx="344227" cy="311550"/>
              <a:chOff x="2235451" y="2393829"/>
              <a:chExt cx="344227" cy="311550"/>
            </a:xfrm>
          </p:grpSpPr>
          <p:sp>
            <p:nvSpPr>
              <p:cNvPr id="56" name="Ellipszis 197">
                <a:extLst>
                  <a:ext uri="{FF2B5EF4-FFF2-40B4-BE49-F238E27FC236}">
                    <a16:creationId xmlns:a16="http://schemas.microsoft.com/office/drawing/2014/main" id="{A6564894-B5B7-89AB-AA5E-9BEE439D66A6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57" name="Szövegdoboz 198">
                <a:extLst>
                  <a:ext uri="{FF2B5EF4-FFF2-40B4-BE49-F238E27FC236}">
                    <a16:creationId xmlns:a16="http://schemas.microsoft.com/office/drawing/2014/main" id="{C3631DC3-A344-7645-7835-FD71DE7B3D62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cxnSp>
        <p:nvCxnSpPr>
          <p:cNvPr id="62" name="Egyenes összekötő nyíllal 141">
            <a:extLst>
              <a:ext uri="{FF2B5EF4-FFF2-40B4-BE49-F238E27FC236}">
                <a16:creationId xmlns:a16="http://schemas.microsoft.com/office/drawing/2014/main" id="{97E2A3D2-AD7B-AD6F-706B-DB0D9CA057DF}"/>
              </a:ext>
            </a:extLst>
          </p:cNvPr>
          <p:cNvCxnSpPr>
            <a:stCxn id="17" idx="3"/>
          </p:cNvCxnSpPr>
          <p:nvPr/>
        </p:nvCxnSpPr>
        <p:spPr>
          <a:xfrm>
            <a:off x="3516835" y="2333380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204">
            <a:extLst>
              <a:ext uri="{FF2B5EF4-FFF2-40B4-BE49-F238E27FC236}">
                <a16:creationId xmlns:a16="http://schemas.microsoft.com/office/drawing/2014/main" id="{10F968E7-FACA-498E-E615-15B95A13E479}"/>
              </a:ext>
            </a:extLst>
          </p:cNvPr>
          <p:cNvCxnSpPr/>
          <p:nvPr/>
        </p:nvCxnSpPr>
        <p:spPr>
          <a:xfrm>
            <a:off x="3508837" y="2692324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Egyenes összekötő nyíllal 205">
            <a:extLst>
              <a:ext uri="{FF2B5EF4-FFF2-40B4-BE49-F238E27FC236}">
                <a16:creationId xmlns:a16="http://schemas.microsoft.com/office/drawing/2014/main" id="{F07F86C9-AA5F-CAFA-9CBE-276663B9BD80}"/>
              </a:ext>
            </a:extLst>
          </p:cNvPr>
          <p:cNvCxnSpPr/>
          <p:nvPr/>
        </p:nvCxnSpPr>
        <p:spPr>
          <a:xfrm>
            <a:off x="3525410" y="3032697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Egyenes összekötő nyíllal 76">
            <a:extLst>
              <a:ext uri="{FF2B5EF4-FFF2-40B4-BE49-F238E27FC236}">
                <a16:creationId xmlns:a16="http://schemas.microsoft.com/office/drawing/2014/main" id="{02D3F414-DC6E-B1CD-38DD-9824099FD256}"/>
              </a:ext>
            </a:extLst>
          </p:cNvPr>
          <p:cNvCxnSpPr>
            <a:stCxn id="5" idx="7"/>
          </p:cNvCxnSpPr>
          <p:nvPr/>
        </p:nvCxnSpPr>
        <p:spPr>
          <a:xfrm flipV="1">
            <a:off x="4590827" y="2466263"/>
            <a:ext cx="1357201" cy="73561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" name="Egyenes összekötő nyíllal 206">
            <a:extLst>
              <a:ext uri="{FF2B5EF4-FFF2-40B4-BE49-F238E27FC236}">
                <a16:creationId xmlns:a16="http://schemas.microsoft.com/office/drawing/2014/main" id="{D90502BA-D6F3-032E-20F6-DD4FC9460E7D}"/>
              </a:ext>
            </a:extLst>
          </p:cNvPr>
          <p:cNvCxnSpPr/>
          <p:nvPr/>
        </p:nvCxnSpPr>
        <p:spPr>
          <a:xfrm flipV="1">
            <a:off x="4611918" y="2752814"/>
            <a:ext cx="1292017" cy="52258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Egyenes összekötő nyíllal 81">
            <a:extLst>
              <a:ext uri="{FF2B5EF4-FFF2-40B4-BE49-F238E27FC236}">
                <a16:creationId xmlns:a16="http://schemas.microsoft.com/office/drawing/2014/main" id="{8EB0611F-B100-F82B-C434-62CFF4B3A796}"/>
              </a:ext>
            </a:extLst>
          </p:cNvPr>
          <p:cNvCxnSpPr>
            <a:stCxn id="5" idx="5"/>
            <a:endCxn id="48" idx="1"/>
          </p:cNvCxnSpPr>
          <p:nvPr/>
        </p:nvCxnSpPr>
        <p:spPr>
          <a:xfrm>
            <a:off x="4590827" y="3303716"/>
            <a:ext cx="1329105" cy="96788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Egyenes összekötő nyíllal 84">
            <a:extLst>
              <a:ext uri="{FF2B5EF4-FFF2-40B4-BE49-F238E27FC236}">
                <a16:creationId xmlns:a16="http://schemas.microsoft.com/office/drawing/2014/main" id="{72BD6003-0B60-01FB-7BC9-97A5164C9639}"/>
              </a:ext>
            </a:extLst>
          </p:cNvPr>
          <p:cNvCxnSpPr>
            <a:stCxn id="5" idx="5"/>
          </p:cNvCxnSpPr>
          <p:nvPr/>
        </p:nvCxnSpPr>
        <p:spPr>
          <a:xfrm>
            <a:off x="4590827" y="3303716"/>
            <a:ext cx="1313108" cy="131585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2" name="Egyenes összekötő nyíllal 100">
            <a:extLst>
              <a:ext uri="{FF2B5EF4-FFF2-40B4-BE49-F238E27FC236}">
                <a16:creationId xmlns:a16="http://schemas.microsoft.com/office/drawing/2014/main" id="{D09E6E59-49B3-1C2B-6C69-188A4AA3A3DF}"/>
              </a:ext>
            </a:extLst>
          </p:cNvPr>
          <p:cNvCxnSpPr>
            <a:stCxn id="4" idx="7"/>
          </p:cNvCxnSpPr>
          <p:nvPr/>
        </p:nvCxnSpPr>
        <p:spPr>
          <a:xfrm flipV="1">
            <a:off x="4590827" y="2478725"/>
            <a:ext cx="1328564" cy="206255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Egyenes összekötő nyíllal 102">
            <a:extLst>
              <a:ext uri="{FF2B5EF4-FFF2-40B4-BE49-F238E27FC236}">
                <a16:creationId xmlns:a16="http://schemas.microsoft.com/office/drawing/2014/main" id="{5513BA76-DA18-9B89-B5FE-DE426236244B}"/>
              </a:ext>
            </a:extLst>
          </p:cNvPr>
          <p:cNvCxnSpPr>
            <a:stCxn id="4" idx="6"/>
          </p:cNvCxnSpPr>
          <p:nvPr/>
        </p:nvCxnSpPr>
        <p:spPr>
          <a:xfrm flipV="1">
            <a:off x="4611918" y="2752814"/>
            <a:ext cx="1292017" cy="183937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Egyenes összekötő nyíllal 207">
            <a:extLst>
              <a:ext uri="{FF2B5EF4-FFF2-40B4-BE49-F238E27FC236}">
                <a16:creationId xmlns:a16="http://schemas.microsoft.com/office/drawing/2014/main" id="{DCDA61C7-13FE-5393-7D75-911C7F2FE150}"/>
              </a:ext>
            </a:extLst>
          </p:cNvPr>
          <p:cNvCxnSpPr>
            <a:endCxn id="48" idx="1"/>
          </p:cNvCxnSpPr>
          <p:nvPr/>
        </p:nvCxnSpPr>
        <p:spPr>
          <a:xfrm flipV="1">
            <a:off x="4608873" y="4271603"/>
            <a:ext cx="1311059" cy="31293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5" name="Csoportba foglalás 208">
            <a:extLst>
              <a:ext uri="{FF2B5EF4-FFF2-40B4-BE49-F238E27FC236}">
                <a16:creationId xmlns:a16="http://schemas.microsoft.com/office/drawing/2014/main" id="{577CCD2F-2653-39A7-4FCD-9AA216E5D9E6}"/>
              </a:ext>
            </a:extLst>
          </p:cNvPr>
          <p:cNvGrpSpPr/>
          <p:nvPr/>
        </p:nvGrpSpPr>
        <p:grpSpPr>
          <a:xfrm>
            <a:off x="8212937" y="1869999"/>
            <a:ext cx="1316057" cy="1356761"/>
            <a:chOff x="1367959" y="2187021"/>
            <a:chExt cx="1316057" cy="1356761"/>
          </a:xfrm>
        </p:grpSpPr>
        <p:pic>
          <p:nvPicPr>
            <p:cNvPr id="4106" name="Kép 209">
              <a:extLst>
                <a:ext uri="{FF2B5EF4-FFF2-40B4-BE49-F238E27FC236}">
                  <a16:creationId xmlns:a16="http://schemas.microsoft.com/office/drawing/2014/main" id="{7AC96109-C7ED-DF95-E436-4B6C245F5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959" y="2187021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07" name="Csoportba foglalás 210">
              <a:extLst>
                <a:ext uri="{FF2B5EF4-FFF2-40B4-BE49-F238E27FC236}">
                  <a16:creationId xmlns:a16="http://schemas.microsoft.com/office/drawing/2014/main" id="{AA795E8D-8E7D-2D98-2918-B003B2972CBE}"/>
                </a:ext>
              </a:extLst>
            </p:cNvPr>
            <p:cNvGrpSpPr/>
            <p:nvPr/>
          </p:nvGrpSpPr>
          <p:grpSpPr>
            <a:xfrm>
              <a:off x="1912925" y="3145772"/>
              <a:ext cx="344227" cy="338171"/>
              <a:chOff x="1722243" y="2383370"/>
              <a:chExt cx="344227" cy="338171"/>
            </a:xfrm>
          </p:grpSpPr>
          <p:sp>
            <p:nvSpPr>
              <p:cNvPr id="4114" name="Ellipszis 217">
                <a:extLst>
                  <a:ext uri="{FF2B5EF4-FFF2-40B4-BE49-F238E27FC236}">
                    <a16:creationId xmlns:a16="http://schemas.microsoft.com/office/drawing/2014/main" id="{274C6DF2-541C-807C-2AFF-DBC14EB762B6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15" name="Szövegdoboz 218">
                <a:extLst>
                  <a:ext uri="{FF2B5EF4-FFF2-40B4-BE49-F238E27FC236}">
                    <a16:creationId xmlns:a16="http://schemas.microsoft.com/office/drawing/2014/main" id="{513805E9-AE4C-BC8B-2A9C-899981EC07E5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4108" name="Csoportba foglalás 211">
              <a:extLst>
                <a:ext uri="{FF2B5EF4-FFF2-40B4-BE49-F238E27FC236}">
                  <a16:creationId xmlns:a16="http://schemas.microsoft.com/office/drawing/2014/main" id="{75AE87FC-13B8-1362-6AA5-BC69B06C3B4C}"/>
                </a:ext>
              </a:extLst>
            </p:cNvPr>
            <p:cNvGrpSpPr/>
            <p:nvPr/>
          </p:nvGrpSpPr>
          <p:grpSpPr>
            <a:xfrm>
              <a:off x="1884828" y="2456458"/>
              <a:ext cx="344227" cy="311550"/>
              <a:chOff x="2337196" y="2832771"/>
              <a:chExt cx="344227" cy="311550"/>
            </a:xfrm>
          </p:grpSpPr>
          <p:sp>
            <p:nvSpPr>
              <p:cNvPr id="4112" name="Ellipszis 215">
                <a:extLst>
                  <a:ext uri="{FF2B5EF4-FFF2-40B4-BE49-F238E27FC236}">
                    <a16:creationId xmlns:a16="http://schemas.microsoft.com/office/drawing/2014/main" id="{ED59B4EB-DF14-7537-1813-82AB5D60C0D9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13" name="Szövegdoboz 216">
                <a:extLst>
                  <a:ext uri="{FF2B5EF4-FFF2-40B4-BE49-F238E27FC236}">
                    <a16:creationId xmlns:a16="http://schemas.microsoft.com/office/drawing/2014/main" id="{613DD93F-BABA-3C78-C4C6-E1E172ED3DD9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4109" name="Csoportba foglalás 212">
              <a:extLst>
                <a:ext uri="{FF2B5EF4-FFF2-40B4-BE49-F238E27FC236}">
                  <a16:creationId xmlns:a16="http://schemas.microsoft.com/office/drawing/2014/main" id="{C3932ED8-A313-C805-CEBF-FF5FA83F1810}"/>
                </a:ext>
              </a:extLst>
            </p:cNvPr>
            <p:cNvGrpSpPr/>
            <p:nvPr/>
          </p:nvGrpSpPr>
          <p:grpSpPr>
            <a:xfrm>
              <a:off x="1876830" y="2800721"/>
              <a:ext cx="344227" cy="311550"/>
              <a:chOff x="2235451" y="2393829"/>
              <a:chExt cx="344227" cy="311550"/>
            </a:xfrm>
          </p:grpSpPr>
          <p:sp>
            <p:nvSpPr>
              <p:cNvPr id="4110" name="Ellipszis 213">
                <a:extLst>
                  <a:ext uri="{FF2B5EF4-FFF2-40B4-BE49-F238E27FC236}">
                    <a16:creationId xmlns:a16="http://schemas.microsoft.com/office/drawing/2014/main" id="{2C50096C-5249-FDAD-27CA-0502017D3104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11" name="Szövegdoboz 214">
                <a:extLst>
                  <a:ext uri="{FF2B5EF4-FFF2-40B4-BE49-F238E27FC236}">
                    <a16:creationId xmlns:a16="http://schemas.microsoft.com/office/drawing/2014/main" id="{4395BA57-2D97-59F1-5920-450A36655067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cxnSp>
        <p:nvCxnSpPr>
          <p:cNvPr id="4116" name="Egyenes összekötő nyíllal 145">
            <a:extLst>
              <a:ext uri="{FF2B5EF4-FFF2-40B4-BE49-F238E27FC236}">
                <a16:creationId xmlns:a16="http://schemas.microsoft.com/office/drawing/2014/main" id="{DC1A1EAB-79AE-15B0-9B30-AD68F595C6BC}"/>
              </a:ext>
            </a:extLst>
          </p:cNvPr>
          <p:cNvCxnSpPr/>
          <p:nvPr/>
        </p:nvCxnSpPr>
        <p:spPr>
          <a:xfrm>
            <a:off x="6271132" y="2348964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7" name="Egyenes összekötő nyíllal 219">
            <a:extLst>
              <a:ext uri="{FF2B5EF4-FFF2-40B4-BE49-F238E27FC236}">
                <a16:creationId xmlns:a16="http://schemas.microsoft.com/office/drawing/2014/main" id="{64375086-4B42-7180-4A10-F9A0684ECFA8}"/>
              </a:ext>
            </a:extLst>
          </p:cNvPr>
          <p:cNvCxnSpPr/>
          <p:nvPr/>
        </p:nvCxnSpPr>
        <p:spPr>
          <a:xfrm>
            <a:off x="6256160" y="2673633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8" name="Egyenes összekötő nyíllal 220">
            <a:extLst>
              <a:ext uri="{FF2B5EF4-FFF2-40B4-BE49-F238E27FC236}">
                <a16:creationId xmlns:a16="http://schemas.microsoft.com/office/drawing/2014/main" id="{8A3F6102-4BD6-4E99-A09F-13021E0BB9A2}"/>
              </a:ext>
            </a:extLst>
          </p:cNvPr>
          <p:cNvCxnSpPr/>
          <p:nvPr/>
        </p:nvCxnSpPr>
        <p:spPr>
          <a:xfrm>
            <a:off x="6281132" y="3038338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Egyenes összekötő nyíllal 88">
            <a:extLst>
              <a:ext uri="{FF2B5EF4-FFF2-40B4-BE49-F238E27FC236}">
                <a16:creationId xmlns:a16="http://schemas.microsoft.com/office/drawing/2014/main" id="{8EEA7DAC-09BD-9BDB-79CE-21FE00FB921E}"/>
              </a:ext>
            </a:extLst>
          </p:cNvPr>
          <p:cNvCxnSpPr>
            <a:endCxn id="7" idx="2"/>
          </p:cNvCxnSpPr>
          <p:nvPr/>
        </p:nvCxnSpPr>
        <p:spPr>
          <a:xfrm>
            <a:off x="6292255" y="2656637"/>
            <a:ext cx="1367721" cy="59215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0" name="Egyenes összekötő nyíllal 92">
            <a:extLst>
              <a:ext uri="{FF2B5EF4-FFF2-40B4-BE49-F238E27FC236}">
                <a16:creationId xmlns:a16="http://schemas.microsoft.com/office/drawing/2014/main" id="{BACD31ED-43D6-58E2-3AEF-3678AA55858D}"/>
              </a:ext>
            </a:extLst>
          </p:cNvPr>
          <p:cNvCxnSpPr>
            <a:endCxn id="6" idx="1"/>
          </p:cNvCxnSpPr>
          <p:nvPr/>
        </p:nvCxnSpPr>
        <p:spPr>
          <a:xfrm>
            <a:off x="6292255" y="2682161"/>
            <a:ext cx="1388812" cy="185510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Egyenes összekötő nyíllal 221">
            <a:extLst>
              <a:ext uri="{FF2B5EF4-FFF2-40B4-BE49-F238E27FC236}">
                <a16:creationId xmlns:a16="http://schemas.microsoft.com/office/drawing/2014/main" id="{F7F4D4A5-3C60-F786-0910-1883747D9554}"/>
              </a:ext>
            </a:extLst>
          </p:cNvPr>
          <p:cNvCxnSpPr>
            <a:endCxn id="7" idx="2"/>
          </p:cNvCxnSpPr>
          <p:nvPr/>
        </p:nvCxnSpPr>
        <p:spPr>
          <a:xfrm>
            <a:off x="6292255" y="3052290"/>
            <a:ext cx="1367721" cy="19650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Egyenes összekötő nyíllal 222">
            <a:extLst>
              <a:ext uri="{FF2B5EF4-FFF2-40B4-BE49-F238E27FC236}">
                <a16:creationId xmlns:a16="http://schemas.microsoft.com/office/drawing/2014/main" id="{63A06BBE-9AA6-6FE1-E15A-FED0DE60DEEE}"/>
              </a:ext>
            </a:extLst>
          </p:cNvPr>
          <p:cNvCxnSpPr>
            <a:endCxn id="6" idx="1"/>
          </p:cNvCxnSpPr>
          <p:nvPr/>
        </p:nvCxnSpPr>
        <p:spPr>
          <a:xfrm>
            <a:off x="6292255" y="3063499"/>
            <a:ext cx="1388812" cy="147376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3" name="Egyenes összekötő nyíllal 96">
            <a:extLst>
              <a:ext uri="{FF2B5EF4-FFF2-40B4-BE49-F238E27FC236}">
                <a16:creationId xmlns:a16="http://schemas.microsoft.com/office/drawing/2014/main" id="{5D94CAE4-CD05-F54D-A341-CE0A6D519B37}"/>
              </a:ext>
            </a:extLst>
          </p:cNvPr>
          <p:cNvCxnSpPr>
            <a:stCxn id="50" idx="3"/>
            <a:endCxn id="7" idx="3"/>
          </p:cNvCxnSpPr>
          <p:nvPr/>
        </p:nvCxnSpPr>
        <p:spPr>
          <a:xfrm flipV="1">
            <a:off x="6263618" y="3299707"/>
            <a:ext cx="1417449" cy="164087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4" name="Egyenes összekötő nyíllal 94">
            <a:extLst>
              <a:ext uri="{FF2B5EF4-FFF2-40B4-BE49-F238E27FC236}">
                <a16:creationId xmlns:a16="http://schemas.microsoft.com/office/drawing/2014/main" id="{505E6570-9AA9-9E15-AF6F-971F3BA58E3F}"/>
              </a:ext>
            </a:extLst>
          </p:cNvPr>
          <p:cNvCxnSpPr>
            <a:stCxn id="46" idx="3"/>
            <a:endCxn id="6" idx="2"/>
          </p:cNvCxnSpPr>
          <p:nvPr/>
        </p:nvCxnSpPr>
        <p:spPr>
          <a:xfrm flipV="1">
            <a:off x="6256161" y="4588184"/>
            <a:ext cx="1403815" cy="2768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5" name="Egyenes összekötő nyíllal 98">
            <a:extLst>
              <a:ext uri="{FF2B5EF4-FFF2-40B4-BE49-F238E27FC236}">
                <a16:creationId xmlns:a16="http://schemas.microsoft.com/office/drawing/2014/main" id="{E3BA60BA-6791-2557-DF7F-A39AA84FA096}"/>
              </a:ext>
            </a:extLst>
          </p:cNvPr>
          <p:cNvCxnSpPr>
            <a:endCxn id="6" idx="3"/>
          </p:cNvCxnSpPr>
          <p:nvPr/>
        </p:nvCxnSpPr>
        <p:spPr>
          <a:xfrm flipV="1">
            <a:off x="6281132" y="4639101"/>
            <a:ext cx="1399935" cy="33180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6" name="Egyenes összekötő nyíllal 108">
            <a:extLst>
              <a:ext uri="{FF2B5EF4-FFF2-40B4-BE49-F238E27FC236}">
                <a16:creationId xmlns:a16="http://schemas.microsoft.com/office/drawing/2014/main" id="{CE75CC5D-E4F3-0EC7-4590-87892B5BC3AD}"/>
              </a:ext>
            </a:extLst>
          </p:cNvPr>
          <p:cNvCxnSpPr>
            <a:stCxn id="7" idx="6"/>
            <a:endCxn id="4111" idx="1"/>
          </p:cNvCxnSpPr>
          <p:nvPr/>
        </p:nvCxnSpPr>
        <p:spPr>
          <a:xfrm flipV="1">
            <a:off x="7803992" y="2637588"/>
            <a:ext cx="917816" cy="61120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27" name="Csoportba foglalás 223">
            <a:extLst>
              <a:ext uri="{FF2B5EF4-FFF2-40B4-BE49-F238E27FC236}">
                <a16:creationId xmlns:a16="http://schemas.microsoft.com/office/drawing/2014/main" id="{1A4FC8C4-550B-0C25-B125-F2AB8B29EB50}"/>
              </a:ext>
            </a:extLst>
          </p:cNvPr>
          <p:cNvGrpSpPr/>
          <p:nvPr/>
        </p:nvGrpSpPr>
        <p:grpSpPr>
          <a:xfrm>
            <a:off x="8238063" y="3887109"/>
            <a:ext cx="1316057" cy="1356761"/>
            <a:chOff x="1384532" y="4114762"/>
            <a:chExt cx="1316057" cy="1356761"/>
          </a:xfrm>
        </p:grpSpPr>
        <p:pic>
          <p:nvPicPr>
            <p:cNvPr id="4128" name="Kép 224">
              <a:extLst>
                <a:ext uri="{FF2B5EF4-FFF2-40B4-BE49-F238E27FC236}">
                  <a16:creationId xmlns:a16="http://schemas.microsoft.com/office/drawing/2014/main" id="{C9930079-8059-10A5-8B63-945DD9686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532" y="4114762"/>
              <a:ext cx="1316057" cy="135676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9" name="Csoportba foglalás 225">
              <a:extLst>
                <a:ext uri="{FF2B5EF4-FFF2-40B4-BE49-F238E27FC236}">
                  <a16:creationId xmlns:a16="http://schemas.microsoft.com/office/drawing/2014/main" id="{042649F0-0CB5-0498-8372-5E35EA634475}"/>
                </a:ext>
              </a:extLst>
            </p:cNvPr>
            <p:cNvGrpSpPr/>
            <p:nvPr/>
          </p:nvGrpSpPr>
          <p:grpSpPr>
            <a:xfrm>
              <a:off x="1900860" y="5053174"/>
              <a:ext cx="344227" cy="338171"/>
              <a:chOff x="1722243" y="2383370"/>
              <a:chExt cx="344227" cy="338171"/>
            </a:xfrm>
          </p:grpSpPr>
          <p:sp>
            <p:nvSpPr>
              <p:cNvPr id="4136" name="Ellipszis 232">
                <a:extLst>
                  <a:ext uri="{FF2B5EF4-FFF2-40B4-BE49-F238E27FC236}">
                    <a16:creationId xmlns:a16="http://schemas.microsoft.com/office/drawing/2014/main" id="{8B268E67-D7F0-4B5D-A09B-404A90C27901}"/>
                  </a:ext>
                </a:extLst>
              </p:cNvPr>
              <p:cNvSpPr/>
              <p:nvPr/>
            </p:nvSpPr>
            <p:spPr>
              <a:xfrm>
                <a:off x="1722243" y="243458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37" name="Szövegdoboz 233">
                <a:extLst>
                  <a:ext uri="{FF2B5EF4-FFF2-40B4-BE49-F238E27FC236}">
                    <a16:creationId xmlns:a16="http://schemas.microsoft.com/office/drawing/2014/main" id="{D319E817-9BCA-7FAF-8F34-A2D2DE876025}"/>
                  </a:ext>
                </a:extLst>
              </p:cNvPr>
              <p:cNvSpPr txBox="1"/>
              <p:nvPr/>
            </p:nvSpPr>
            <p:spPr>
              <a:xfrm>
                <a:off x="1722243" y="2383370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0</a:t>
                </a:r>
              </a:p>
            </p:txBody>
          </p:sp>
        </p:grpSp>
        <p:grpSp>
          <p:nvGrpSpPr>
            <p:cNvPr id="4130" name="Csoportba foglalás 226">
              <a:extLst>
                <a:ext uri="{FF2B5EF4-FFF2-40B4-BE49-F238E27FC236}">
                  <a16:creationId xmlns:a16="http://schemas.microsoft.com/office/drawing/2014/main" id="{78657AD0-5588-45EF-94EC-D436B05EB48B}"/>
                </a:ext>
              </a:extLst>
            </p:cNvPr>
            <p:cNvGrpSpPr/>
            <p:nvPr/>
          </p:nvGrpSpPr>
          <p:grpSpPr>
            <a:xfrm>
              <a:off x="1901401" y="4384199"/>
              <a:ext cx="344227" cy="311550"/>
              <a:chOff x="2337196" y="2832771"/>
              <a:chExt cx="344227" cy="311550"/>
            </a:xfrm>
          </p:grpSpPr>
          <p:sp>
            <p:nvSpPr>
              <p:cNvPr id="4134" name="Ellipszis 230">
                <a:extLst>
                  <a:ext uri="{FF2B5EF4-FFF2-40B4-BE49-F238E27FC236}">
                    <a16:creationId xmlns:a16="http://schemas.microsoft.com/office/drawing/2014/main" id="{2591295A-4892-779F-89A3-49AB78AF92C1}"/>
                  </a:ext>
                </a:extLst>
              </p:cNvPr>
              <p:cNvSpPr/>
              <p:nvPr/>
            </p:nvSpPr>
            <p:spPr>
              <a:xfrm>
                <a:off x="2365293" y="2857368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35" name="Szövegdoboz 231">
                <a:extLst>
                  <a:ext uri="{FF2B5EF4-FFF2-40B4-BE49-F238E27FC236}">
                    <a16:creationId xmlns:a16="http://schemas.microsoft.com/office/drawing/2014/main" id="{902F5290-E2F0-5594-4A19-CAE11E03695E}"/>
                  </a:ext>
                </a:extLst>
              </p:cNvPr>
              <p:cNvSpPr txBox="1"/>
              <p:nvPr/>
            </p:nvSpPr>
            <p:spPr>
              <a:xfrm>
                <a:off x="2337196" y="2832771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2</a:t>
                </a:r>
              </a:p>
            </p:txBody>
          </p:sp>
        </p:grpSp>
        <p:grpSp>
          <p:nvGrpSpPr>
            <p:cNvPr id="4131" name="Csoportba foglalás 227">
              <a:extLst>
                <a:ext uri="{FF2B5EF4-FFF2-40B4-BE49-F238E27FC236}">
                  <a16:creationId xmlns:a16="http://schemas.microsoft.com/office/drawing/2014/main" id="{F3B2FBC2-B5A8-1F03-709A-29D6A670B1BC}"/>
                </a:ext>
              </a:extLst>
            </p:cNvPr>
            <p:cNvGrpSpPr/>
            <p:nvPr/>
          </p:nvGrpSpPr>
          <p:grpSpPr>
            <a:xfrm>
              <a:off x="1893403" y="4728462"/>
              <a:ext cx="344227" cy="311550"/>
              <a:chOff x="2235451" y="2393829"/>
              <a:chExt cx="344227" cy="311550"/>
            </a:xfrm>
          </p:grpSpPr>
          <p:sp>
            <p:nvSpPr>
              <p:cNvPr id="4132" name="Ellipszis 228">
                <a:extLst>
                  <a:ext uri="{FF2B5EF4-FFF2-40B4-BE49-F238E27FC236}">
                    <a16:creationId xmlns:a16="http://schemas.microsoft.com/office/drawing/2014/main" id="{B94C3CCB-8D0B-DC44-F3BC-3A87763472FE}"/>
                  </a:ext>
                </a:extLst>
              </p:cNvPr>
              <p:cNvSpPr/>
              <p:nvPr/>
            </p:nvSpPr>
            <p:spPr>
              <a:xfrm>
                <a:off x="2263548" y="2418426"/>
                <a:ext cx="286953" cy="28695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/>
              </a:p>
            </p:txBody>
          </p:sp>
          <p:sp>
            <p:nvSpPr>
              <p:cNvPr id="4133" name="Szövegdoboz 229">
                <a:extLst>
                  <a:ext uri="{FF2B5EF4-FFF2-40B4-BE49-F238E27FC236}">
                    <a16:creationId xmlns:a16="http://schemas.microsoft.com/office/drawing/2014/main" id="{F550B1AE-61A8-38D0-3A4D-92C329A0E172}"/>
                  </a:ext>
                </a:extLst>
              </p:cNvPr>
              <p:cNvSpPr txBox="1"/>
              <p:nvPr/>
            </p:nvSpPr>
            <p:spPr>
              <a:xfrm>
                <a:off x="2235451" y="2393829"/>
                <a:ext cx="344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s</a:t>
                </a:r>
                <a:r>
                  <a:rPr lang="hu-HU" sz="1400" baseline="-25000" dirty="0"/>
                  <a:t>1</a:t>
                </a:r>
              </a:p>
            </p:txBody>
          </p:sp>
        </p:grpSp>
      </p:grpSp>
      <p:cxnSp>
        <p:nvCxnSpPr>
          <p:cNvPr id="4138" name="Egyenes összekötő nyíllal 110">
            <a:extLst>
              <a:ext uri="{FF2B5EF4-FFF2-40B4-BE49-F238E27FC236}">
                <a16:creationId xmlns:a16="http://schemas.microsoft.com/office/drawing/2014/main" id="{013FEFA8-BD73-E070-73A0-116D39D63A1C}"/>
              </a:ext>
            </a:extLst>
          </p:cNvPr>
          <p:cNvCxnSpPr>
            <a:stCxn id="7" idx="5"/>
          </p:cNvCxnSpPr>
          <p:nvPr/>
        </p:nvCxnSpPr>
        <p:spPr>
          <a:xfrm>
            <a:off x="7782901" y="3299707"/>
            <a:ext cx="950030" cy="101072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Egyenes összekötő nyíllal 117">
            <a:extLst>
              <a:ext uri="{FF2B5EF4-FFF2-40B4-BE49-F238E27FC236}">
                <a16:creationId xmlns:a16="http://schemas.microsoft.com/office/drawing/2014/main" id="{90639AD5-167D-31EC-FC46-C06DB3C677C9}"/>
              </a:ext>
            </a:extLst>
          </p:cNvPr>
          <p:cNvCxnSpPr>
            <a:stCxn id="6" idx="6"/>
            <a:endCxn id="4133" idx="1"/>
          </p:cNvCxnSpPr>
          <p:nvPr/>
        </p:nvCxnSpPr>
        <p:spPr>
          <a:xfrm>
            <a:off x="7803992" y="4588184"/>
            <a:ext cx="942942" cy="6651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0" name="Egyenes összekötő nyíllal 115">
            <a:extLst>
              <a:ext uri="{FF2B5EF4-FFF2-40B4-BE49-F238E27FC236}">
                <a16:creationId xmlns:a16="http://schemas.microsoft.com/office/drawing/2014/main" id="{2398DAE1-F62E-9BA4-611C-F0A244874848}"/>
              </a:ext>
            </a:extLst>
          </p:cNvPr>
          <p:cNvCxnSpPr>
            <a:stCxn id="6" idx="7"/>
            <a:endCxn id="4135" idx="1"/>
          </p:cNvCxnSpPr>
          <p:nvPr/>
        </p:nvCxnSpPr>
        <p:spPr>
          <a:xfrm flipV="1">
            <a:off x="7782901" y="4310435"/>
            <a:ext cx="972031" cy="22683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1" name="Egyenes összekötő nyíllal 113">
            <a:extLst>
              <a:ext uri="{FF2B5EF4-FFF2-40B4-BE49-F238E27FC236}">
                <a16:creationId xmlns:a16="http://schemas.microsoft.com/office/drawing/2014/main" id="{7A79A7A3-F064-7F33-23C7-6C52F63FCF9D}"/>
              </a:ext>
            </a:extLst>
          </p:cNvPr>
          <p:cNvCxnSpPr>
            <a:stCxn id="6" idx="7"/>
          </p:cNvCxnSpPr>
          <p:nvPr/>
        </p:nvCxnSpPr>
        <p:spPr>
          <a:xfrm flipV="1">
            <a:off x="7782901" y="2372566"/>
            <a:ext cx="958029" cy="216470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2" name="Egyenes összekötő nyíllal 237">
            <a:extLst>
              <a:ext uri="{FF2B5EF4-FFF2-40B4-BE49-F238E27FC236}">
                <a16:creationId xmlns:a16="http://schemas.microsoft.com/office/drawing/2014/main" id="{38B700A0-E313-2C83-0D16-FBFC998E0641}"/>
              </a:ext>
            </a:extLst>
          </p:cNvPr>
          <p:cNvCxnSpPr>
            <a:endCxn id="4133" idx="1"/>
          </p:cNvCxnSpPr>
          <p:nvPr/>
        </p:nvCxnSpPr>
        <p:spPr>
          <a:xfrm>
            <a:off x="7748794" y="3324807"/>
            <a:ext cx="998140" cy="132989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3" name="Egyenes összekötő nyíllal 239">
            <a:extLst>
              <a:ext uri="{FF2B5EF4-FFF2-40B4-BE49-F238E27FC236}">
                <a16:creationId xmlns:a16="http://schemas.microsoft.com/office/drawing/2014/main" id="{FC697A73-5EC7-28F7-53B9-897CBDE3F70F}"/>
              </a:ext>
            </a:extLst>
          </p:cNvPr>
          <p:cNvCxnSpPr/>
          <p:nvPr/>
        </p:nvCxnSpPr>
        <p:spPr>
          <a:xfrm>
            <a:off x="3516835" y="4241527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4" name="Egyenes összekötő nyíllal 240">
            <a:extLst>
              <a:ext uri="{FF2B5EF4-FFF2-40B4-BE49-F238E27FC236}">
                <a16:creationId xmlns:a16="http://schemas.microsoft.com/office/drawing/2014/main" id="{739C1278-68B8-A34F-DC98-2EE250B3390B}"/>
              </a:ext>
            </a:extLst>
          </p:cNvPr>
          <p:cNvCxnSpPr/>
          <p:nvPr/>
        </p:nvCxnSpPr>
        <p:spPr>
          <a:xfrm>
            <a:off x="3508837" y="4600471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5" name="Egyenes összekötő nyíllal 241">
            <a:extLst>
              <a:ext uri="{FF2B5EF4-FFF2-40B4-BE49-F238E27FC236}">
                <a16:creationId xmlns:a16="http://schemas.microsoft.com/office/drawing/2014/main" id="{C0D28C20-873C-DF18-925D-AD7EEE432AF5}"/>
              </a:ext>
            </a:extLst>
          </p:cNvPr>
          <p:cNvCxnSpPr/>
          <p:nvPr/>
        </p:nvCxnSpPr>
        <p:spPr>
          <a:xfrm>
            <a:off x="3525410" y="4940844"/>
            <a:ext cx="2395098" cy="19593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6" name="Egyenes összekötő nyíllal 242">
            <a:extLst>
              <a:ext uri="{FF2B5EF4-FFF2-40B4-BE49-F238E27FC236}">
                <a16:creationId xmlns:a16="http://schemas.microsoft.com/office/drawing/2014/main" id="{D6BC3A95-6719-EA14-7976-A50DE5D04940}"/>
              </a:ext>
            </a:extLst>
          </p:cNvPr>
          <p:cNvCxnSpPr/>
          <p:nvPr/>
        </p:nvCxnSpPr>
        <p:spPr>
          <a:xfrm>
            <a:off x="6292255" y="4281778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Egyenes összekötő nyíllal 243">
            <a:extLst>
              <a:ext uri="{FF2B5EF4-FFF2-40B4-BE49-F238E27FC236}">
                <a16:creationId xmlns:a16="http://schemas.microsoft.com/office/drawing/2014/main" id="{64040227-82D4-5865-9036-9256BA844F36}"/>
              </a:ext>
            </a:extLst>
          </p:cNvPr>
          <p:cNvCxnSpPr/>
          <p:nvPr/>
        </p:nvCxnSpPr>
        <p:spPr>
          <a:xfrm>
            <a:off x="6277283" y="4606447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8" name="Egyenes összekötő nyíllal 244">
            <a:extLst>
              <a:ext uri="{FF2B5EF4-FFF2-40B4-BE49-F238E27FC236}">
                <a16:creationId xmlns:a16="http://schemas.microsoft.com/office/drawing/2014/main" id="{2E68DDD3-198A-8260-E85B-3239000299ED}"/>
              </a:ext>
            </a:extLst>
          </p:cNvPr>
          <p:cNvCxnSpPr/>
          <p:nvPr/>
        </p:nvCxnSpPr>
        <p:spPr>
          <a:xfrm>
            <a:off x="6302255" y="4971152"/>
            <a:ext cx="2476771" cy="400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9" name="Egyenes összekötő nyíllal 247">
            <a:extLst>
              <a:ext uri="{FF2B5EF4-FFF2-40B4-BE49-F238E27FC236}">
                <a16:creationId xmlns:a16="http://schemas.microsoft.com/office/drawing/2014/main" id="{BF7800BB-1EE8-4F94-0B62-F7EDFA5C006B}"/>
              </a:ext>
            </a:extLst>
          </p:cNvPr>
          <p:cNvCxnSpPr>
            <a:endCxn id="8" idx="1"/>
          </p:cNvCxnSpPr>
          <p:nvPr/>
        </p:nvCxnSpPr>
        <p:spPr>
          <a:xfrm>
            <a:off x="9044856" y="2752814"/>
            <a:ext cx="590097" cy="88158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0" name="Egyenes összekötő nyíllal 250">
            <a:extLst>
              <a:ext uri="{FF2B5EF4-FFF2-40B4-BE49-F238E27FC236}">
                <a16:creationId xmlns:a16="http://schemas.microsoft.com/office/drawing/2014/main" id="{9ECE115E-4D57-AECE-2D53-C48FFD270A22}"/>
              </a:ext>
            </a:extLst>
          </p:cNvPr>
          <p:cNvCxnSpPr>
            <a:endCxn id="8" idx="1"/>
          </p:cNvCxnSpPr>
          <p:nvPr/>
        </p:nvCxnSpPr>
        <p:spPr>
          <a:xfrm>
            <a:off x="9027373" y="3072562"/>
            <a:ext cx="607580" cy="561840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1" name="Egyenes összekötő nyíllal 253">
            <a:extLst>
              <a:ext uri="{FF2B5EF4-FFF2-40B4-BE49-F238E27FC236}">
                <a16:creationId xmlns:a16="http://schemas.microsoft.com/office/drawing/2014/main" id="{26731B7C-A6F6-3126-C103-2F00AEC20E89}"/>
              </a:ext>
            </a:extLst>
          </p:cNvPr>
          <p:cNvCxnSpPr>
            <a:endCxn id="8" idx="1"/>
          </p:cNvCxnSpPr>
          <p:nvPr/>
        </p:nvCxnSpPr>
        <p:spPr>
          <a:xfrm flipV="1">
            <a:off x="8951093" y="3634402"/>
            <a:ext cx="683860" cy="553718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2" name="Egyenes összekötő nyíllal 255">
            <a:extLst>
              <a:ext uri="{FF2B5EF4-FFF2-40B4-BE49-F238E27FC236}">
                <a16:creationId xmlns:a16="http://schemas.microsoft.com/office/drawing/2014/main" id="{B5798A2D-FDFE-5767-077D-08B39C7BFC92}"/>
              </a:ext>
            </a:extLst>
          </p:cNvPr>
          <p:cNvCxnSpPr>
            <a:endCxn id="8" idx="1"/>
          </p:cNvCxnSpPr>
          <p:nvPr/>
        </p:nvCxnSpPr>
        <p:spPr>
          <a:xfrm flipV="1">
            <a:off x="9044856" y="3634402"/>
            <a:ext cx="590097" cy="102979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3" name="Egyenes összekötő nyíllal 257">
            <a:extLst>
              <a:ext uri="{FF2B5EF4-FFF2-40B4-BE49-F238E27FC236}">
                <a16:creationId xmlns:a16="http://schemas.microsoft.com/office/drawing/2014/main" id="{5BE9C367-3A1F-104A-5C39-8CDB8F85C60B}"/>
              </a:ext>
            </a:extLst>
          </p:cNvPr>
          <p:cNvCxnSpPr>
            <a:endCxn id="8" idx="1"/>
          </p:cNvCxnSpPr>
          <p:nvPr/>
        </p:nvCxnSpPr>
        <p:spPr>
          <a:xfrm flipV="1">
            <a:off x="9036858" y="3634402"/>
            <a:ext cx="598095" cy="1370811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4" name="Egyenes összekötő nyíllal 263">
            <a:extLst>
              <a:ext uri="{FF2B5EF4-FFF2-40B4-BE49-F238E27FC236}">
                <a16:creationId xmlns:a16="http://schemas.microsoft.com/office/drawing/2014/main" id="{C85BE85E-33AA-7AD1-19EB-85328D11A443}"/>
              </a:ext>
            </a:extLst>
          </p:cNvPr>
          <p:cNvCxnSpPr>
            <a:endCxn id="5" idx="3"/>
          </p:cNvCxnSpPr>
          <p:nvPr/>
        </p:nvCxnSpPr>
        <p:spPr>
          <a:xfrm flipV="1">
            <a:off x="3544932" y="3303716"/>
            <a:ext cx="944061" cy="1656722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5" name="Egyenes összekötő nyíllal 265">
            <a:extLst>
              <a:ext uri="{FF2B5EF4-FFF2-40B4-BE49-F238E27FC236}">
                <a16:creationId xmlns:a16="http://schemas.microsoft.com/office/drawing/2014/main" id="{3E754567-0B27-DD85-8C97-FBEBE574E7B3}"/>
              </a:ext>
            </a:extLst>
          </p:cNvPr>
          <p:cNvCxnSpPr/>
          <p:nvPr/>
        </p:nvCxnSpPr>
        <p:spPr>
          <a:xfrm flipV="1">
            <a:off x="3549344" y="3353482"/>
            <a:ext cx="918558" cy="128962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Egyenes összekötő nyíllal 104">
            <a:extLst>
              <a:ext uri="{FF2B5EF4-FFF2-40B4-BE49-F238E27FC236}">
                <a16:creationId xmlns:a16="http://schemas.microsoft.com/office/drawing/2014/main" id="{8F391D31-9314-F47E-3431-6C85637DF1A9}"/>
              </a:ext>
            </a:extLst>
          </p:cNvPr>
          <p:cNvCxnSpPr>
            <a:stCxn id="4" idx="5"/>
            <a:endCxn id="46" idx="1"/>
          </p:cNvCxnSpPr>
          <p:nvPr/>
        </p:nvCxnSpPr>
        <p:spPr>
          <a:xfrm flipV="1">
            <a:off x="4590827" y="4615866"/>
            <a:ext cx="1321107" cy="27244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7" name="Egyenes összekötő nyíllal 90">
            <a:extLst>
              <a:ext uri="{FF2B5EF4-FFF2-40B4-BE49-F238E27FC236}">
                <a16:creationId xmlns:a16="http://schemas.microsoft.com/office/drawing/2014/main" id="{AC5C264C-BC68-9115-414C-36637E67BDE5}"/>
              </a:ext>
            </a:extLst>
          </p:cNvPr>
          <p:cNvCxnSpPr>
            <a:stCxn id="46" idx="3"/>
            <a:endCxn id="7" idx="3"/>
          </p:cNvCxnSpPr>
          <p:nvPr/>
        </p:nvCxnSpPr>
        <p:spPr>
          <a:xfrm flipV="1">
            <a:off x="6256161" y="3299707"/>
            <a:ext cx="1424906" cy="1316159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8" name="Egyenes összekötő nyíllal 106">
            <a:extLst>
              <a:ext uri="{FF2B5EF4-FFF2-40B4-BE49-F238E27FC236}">
                <a16:creationId xmlns:a16="http://schemas.microsoft.com/office/drawing/2014/main" id="{33026583-DC6F-84F3-280E-9C6F569CD483}"/>
              </a:ext>
            </a:extLst>
          </p:cNvPr>
          <p:cNvCxnSpPr>
            <a:stCxn id="7" idx="7"/>
          </p:cNvCxnSpPr>
          <p:nvPr/>
        </p:nvCxnSpPr>
        <p:spPr>
          <a:xfrm flipV="1">
            <a:off x="7782901" y="2368557"/>
            <a:ext cx="958306" cy="829316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9" name="Egyenes összekötő nyíllal 245">
            <a:extLst>
              <a:ext uri="{FF2B5EF4-FFF2-40B4-BE49-F238E27FC236}">
                <a16:creationId xmlns:a16="http://schemas.microsoft.com/office/drawing/2014/main" id="{7BF49A02-80E2-D040-FB12-7F64FC066861}"/>
              </a:ext>
            </a:extLst>
          </p:cNvPr>
          <p:cNvCxnSpPr>
            <a:stCxn id="4113" idx="3"/>
            <a:endCxn id="8" idx="1"/>
          </p:cNvCxnSpPr>
          <p:nvPr/>
        </p:nvCxnSpPr>
        <p:spPr>
          <a:xfrm>
            <a:off x="9074033" y="2293325"/>
            <a:ext cx="560920" cy="1341077"/>
          </a:xfrm>
          <a:prstGeom prst="straightConnector1">
            <a:avLst/>
          </a:prstGeom>
          <a:ln w="19050">
            <a:solidFill>
              <a:srgbClr val="0710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3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8A29-2978-1692-21A3-FA53D60B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err="1">
                <a:solidFill>
                  <a:srgbClr val="80B641"/>
                </a:solidFill>
              </a:rPr>
              <a:t>Regularity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of</a:t>
            </a:r>
            <a:r>
              <a:rPr lang="sl-SI" b="1" dirty="0">
                <a:solidFill>
                  <a:srgbClr val="80B641"/>
                </a:solidFill>
              </a:rPr>
              <a:t> </a:t>
            </a:r>
            <a:r>
              <a:rPr lang="sl-SI" b="1" dirty="0" err="1">
                <a:solidFill>
                  <a:srgbClr val="80B641"/>
                </a:solidFill>
              </a:rPr>
              <a:t>schedules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B9F8A-E2C6-B931-8573-2C4817FAC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8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58393-D7F4-03B4-D210-97B7847FF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08C611-60A5-A859-CC70-B808233D8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Regularity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78EE7C-F4C2-6239-027D-7406B7684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533525"/>
            <a:ext cx="10922001" cy="4114119"/>
          </a:xfrm>
        </p:spPr>
        <p:txBody>
          <a:bodyPr>
            <a:noAutofit/>
          </a:bodyPr>
          <a:lstStyle/>
          <a:p>
            <a:r>
              <a:rPr lang="hu-HU" sz="1800" dirty="0" err="1"/>
              <a:t>Solving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VSP </a:t>
            </a:r>
            <a:r>
              <a:rPr lang="hu-HU" sz="1800" dirty="0" err="1"/>
              <a:t>independently</a:t>
            </a:r>
            <a:r>
              <a:rPr lang="hu-HU" sz="1800" dirty="0"/>
              <a:t> </a:t>
            </a:r>
            <a:r>
              <a:rPr lang="hu-HU" sz="1800" dirty="0" err="1"/>
              <a:t>results</a:t>
            </a:r>
            <a:r>
              <a:rPr lang="hu-HU" sz="1800" dirty="0"/>
              <a:t> in </a:t>
            </a:r>
            <a:r>
              <a:rPr lang="hu-HU" sz="1800" dirty="0" err="1"/>
              <a:t>irregular</a:t>
            </a:r>
            <a:r>
              <a:rPr lang="hu-HU" sz="1800" dirty="0"/>
              <a:t> </a:t>
            </a:r>
            <a:r>
              <a:rPr lang="hu-HU" sz="1800" dirty="0" err="1"/>
              <a:t>schedules</a:t>
            </a:r>
            <a:endParaRPr lang="hu-HU" sz="1800" dirty="0"/>
          </a:p>
          <a:p>
            <a:pPr lvl="1"/>
            <a:r>
              <a:rPr lang="hu-HU" sz="1800" dirty="0" err="1"/>
              <a:t>Optimal</a:t>
            </a:r>
            <a:r>
              <a:rPr lang="hu-HU" sz="1800" dirty="0"/>
              <a:t> cost</a:t>
            </a:r>
          </a:p>
          <a:p>
            <a:pPr lvl="1"/>
            <a:r>
              <a:rPr lang="hu-HU" sz="1800" dirty="0" err="1"/>
              <a:t>Significantly</a:t>
            </a:r>
            <a:r>
              <a:rPr lang="hu-HU" sz="1800" dirty="0"/>
              <a:t> </a:t>
            </a:r>
            <a:r>
              <a:rPr lang="hu-HU" sz="1800" dirty="0" err="1"/>
              <a:t>different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</a:t>
            </a:r>
            <a:r>
              <a:rPr lang="hu-HU" sz="1800" dirty="0" err="1"/>
              <a:t>other</a:t>
            </a:r>
            <a:r>
              <a:rPr lang="hu-HU" sz="1800" dirty="0"/>
              <a:t> </a:t>
            </a:r>
            <a:r>
              <a:rPr lang="hu-HU" sz="1800" dirty="0" err="1"/>
              <a:t>schedules</a:t>
            </a:r>
            <a:endParaRPr lang="hu-HU" sz="1800" dirty="0"/>
          </a:p>
          <a:p>
            <a:r>
              <a:rPr lang="hu-HU" sz="1800" dirty="0" err="1"/>
              <a:t>Regularity</a:t>
            </a:r>
            <a:r>
              <a:rPr lang="hu-HU" sz="1800" dirty="0"/>
              <a:t> is </a:t>
            </a:r>
            <a:r>
              <a:rPr lang="hu-HU" sz="1800" dirty="0" err="1"/>
              <a:t>important</a:t>
            </a:r>
            <a:endParaRPr lang="hu-HU" sz="1800" dirty="0"/>
          </a:p>
          <a:p>
            <a:pPr lvl="1"/>
            <a:r>
              <a:rPr lang="hu-HU" sz="1800" dirty="0" err="1"/>
              <a:t>Similar</a:t>
            </a:r>
            <a:r>
              <a:rPr lang="hu-HU" sz="1800" dirty="0"/>
              <a:t> </a:t>
            </a:r>
            <a:r>
              <a:rPr lang="hu-HU" sz="1800" dirty="0" err="1"/>
              <a:t>day-types</a:t>
            </a:r>
            <a:r>
              <a:rPr lang="hu-HU" sz="1800" dirty="0"/>
              <a:t> </a:t>
            </a:r>
            <a:r>
              <a:rPr lang="hu-HU" sz="1800" dirty="0" err="1"/>
              <a:t>should</a:t>
            </a:r>
            <a:r>
              <a:rPr lang="hu-HU" sz="1800" dirty="0"/>
              <a:t> </a:t>
            </a:r>
            <a:r>
              <a:rPr lang="hu-HU" sz="1800" dirty="0" err="1"/>
              <a:t>have</a:t>
            </a:r>
            <a:r>
              <a:rPr lang="hu-HU" sz="1800" dirty="0"/>
              <a:t> </a:t>
            </a:r>
            <a:r>
              <a:rPr lang="hu-HU" sz="1800" dirty="0" err="1"/>
              <a:t>similar</a:t>
            </a:r>
            <a:r>
              <a:rPr lang="hu-HU" sz="1800" dirty="0"/>
              <a:t> </a:t>
            </a:r>
            <a:r>
              <a:rPr lang="hu-HU" sz="1800" dirty="0" err="1"/>
              <a:t>schedules</a:t>
            </a:r>
            <a:endParaRPr lang="hu-HU" sz="1800" dirty="0"/>
          </a:p>
          <a:p>
            <a:pPr lvl="1"/>
            <a:r>
              <a:rPr lang="hu-HU" sz="1800" dirty="0" err="1"/>
              <a:t>Operational</a:t>
            </a:r>
            <a:r>
              <a:rPr lang="hu-HU" sz="1800" dirty="0"/>
              <a:t> </a:t>
            </a:r>
            <a:r>
              <a:rPr lang="hu-HU" sz="1800" dirty="0" err="1"/>
              <a:t>costs</a:t>
            </a:r>
            <a:r>
              <a:rPr lang="hu-HU" sz="1800" dirty="0"/>
              <a:t> </a:t>
            </a:r>
            <a:r>
              <a:rPr lang="hu-HU" sz="1800" dirty="0" err="1"/>
              <a:t>are</a:t>
            </a:r>
            <a:r>
              <a:rPr lang="hu-HU" sz="1800" dirty="0"/>
              <a:t> </a:t>
            </a:r>
            <a:r>
              <a:rPr lang="hu-HU" sz="1800" dirty="0" err="1"/>
              <a:t>not</a:t>
            </a:r>
            <a:r>
              <a:rPr lang="hu-HU" sz="1800" dirty="0"/>
              <a:t> </a:t>
            </a:r>
            <a:r>
              <a:rPr lang="hu-HU" sz="1800" dirty="0" err="1"/>
              <a:t>optimal</a:t>
            </a:r>
            <a:endParaRPr lang="hu-HU" sz="1800" dirty="0"/>
          </a:p>
          <a:p>
            <a:pPr lvl="1"/>
            <a:r>
              <a:rPr lang="hu-HU" sz="1800" dirty="0" err="1"/>
              <a:t>Better</a:t>
            </a:r>
            <a:r>
              <a:rPr lang="hu-HU" sz="1800" dirty="0"/>
              <a:t> </a:t>
            </a:r>
            <a:r>
              <a:rPr lang="hu-HU" sz="1800" dirty="0" err="1"/>
              <a:t>solution</a:t>
            </a:r>
            <a:r>
              <a:rPr lang="hu-HU" sz="1800" dirty="0"/>
              <a:t> </a:t>
            </a:r>
            <a:r>
              <a:rPr lang="hu-HU" sz="1800" dirty="0" err="1"/>
              <a:t>regarding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drivers</a:t>
            </a:r>
            <a:r>
              <a:rPr lang="hu-HU" sz="1800" dirty="0"/>
              <a:t>’ „cost-</a:t>
            </a:r>
            <a:r>
              <a:rPr lang="hu-HU" sz="1800" dirty="0" err="1"/>
              <a:t>function</a:t>
            </a:r>
            <a:r>
              <a:rPr lang="hu-HU" sz="1800" dirty="0"/>
              <a:t>”</a:t>
            </a:r>
          </a:p>
          <a:p>
            <a:r>
              <a:rPr lang="hu-HU" sz="1800" dirty="0" err="1"/>
              <a:t>Regularity</a:t>
            </a:r>
            <a:r>
              <a:rPr lang="hu-HU" sz="1800" dirty="0"/>
              <a:t> in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literature</a:t>
            </a:r>
            <a:endParaRPr lang="hu-HU" sz="1800" dirty="0"/>
          </a:p>
          <a:p>
            <a:pPr lvl="1"/>
            <a:r>
              <a:rPr lang="hu-HU" sz="1800" dirty="0"/>
              <a:t>Airline </a:t>
            </a:r>
            <a:r>
              <a:rPr lang="hu-HU" sz="1800" dirty="0" err="1"/>
              <a:t>crew</a:t>
            </a:r>
            <a:endParaRPr lang="hu-HU" sz="1800" dirty="0"/>
          </a:p>
          <a:p>
            <a:pPr lvl="2"/>
            <a:r>
              <a:rPr lang="hu-HU" sz="1800" dirty="0"/>
              <a:t>Tajima and </a:t>
            </a:r>
            <a:r>
              <a:rPr lang="hu-HU" sz="1800" dirty="0" err="1"/>
              <a:t>Misono</a:t>
            </a:r>
            <a:r>
              <a:rPr lang="hu-HU" sz="1800" dirty="0"/>
              <a:t> (1997),  </a:t>
            </a:r>
            <a:r>
              <a:rPr lang="hu-HU" sz="1800" dirty="0" err="1"/>
              <a:t>Klabjan</a:t>
            </a:r>
            <a:r>
              <a:rPr lang="hu-HU" sz="1800" dirty="0"/>
              <a:t> </a:t>
            </a:r>
            <a:r>
              <a:rPr lang="hu-HU" sz="1800" dirty="0" err="1"/>
              <a:t>et</a:t>
            </a:r>
            <a:r>
              <a:rPr lang="hu-HU" sz="1800" dirty="0"/>
              <a:t> </a:t>
            </a:r>
            <a:r>
              <a:rPr lang="hu-HU" sz="1800" dirty="0" err="1"/>
              <a:t>al</a:t>
            </a:r>
            <a:r>
              <a:rPr lang="hu-HU" sz="1800" dirty="0"/>
              <a:t>. (2001)</a:t>
            </a:r>
          </a:p>
          <a:p>
            <a:pPr lvl="1"/>
            <a:r>
              <a:rPr lang="hu-HU" sz="1800" dirty="0" err="1"/>
              <a:t>Bus</a:t>
            </a:r>
            <a:r>
              <a:rPr lang="hu-HU" sz="1800" dirty="0"/>
              <a:t> </a:t>
            </a:r>
            <a:r>
              <a:rPr lang="hu-HU" sz="1800" dirty="0" err="1"/>
              <a:t>transportation</a:t>
            </a:r>
            <a:endParaRPr lang="hu-HU" sz="1800" dirty="0"/>
          </a:p>
          <a:p>
            <a:pPr lvl="2"/>
            <a:r>
              <a:rPr lang="hu-HU" sz="1800" dirty="0"/>
              <a:t>Steinzen </a:t>
            </a:r>
            <a:r>
              <a:rPr lang="hu-HU" sz="1800" dirty="0" err="1"/>
              <a:t>et</a:t>
            </a:r>
            <a:r>
              <a:rPr lang="hu-HU" sz="1800" dirty="0"/>
              <a:t> </a:t>
            </a:r>
            <a:r>
              <a:rPr lang="hu-HU" sz="1800" dirty="0" err="1"/>
              <a:t>al</a:t>
            </a:r>
            <a:r>
              <a:rPr lang="hu-HU" sz="1800" dirty="0"/>
              <a:t>. (2009) – </a:t>
            </a:r>
            <a:r>
              <a:rPr lang="hu-HU" sz="1800" dirty="0" err="1"/>
              <a:t>crew</a:t>
            </a:r>
            <a:endParaRPr lang="hu-HU" sz="1800" dirty="0"/>
          </a:p>
          <a:p>
            <a:pPr lvl="2"/>
            <a:r>
              <a:rPr lang="hu-HU" sz="1800" dirty="0" err="1"/>
              <a:t>Amberg</a:t>
            </a:r>
            <a:r>
              <a:rPr lang="hu-HU" sz="1800" dirty="0"/>
              <a:t> </a:t>
            </a:r>
            <a:r>
              <a:rPr lang="hu-HU" sz="1800" dirty="0" err="1"/>
              <a:t>et</a:t>
            </a:r>
            <a:r>
              <a:rPr lang="hu-HU" sz="1800" dirty="0"/>
              <a:t> </a:t>
            </a:r>
            <a:r>
              <a:rPr lang="hu-HU" sz="1800" dirty="0" err="1"/>
              <a:t>al</a:t>
            </a:r>
            <a:r>
              <a:rPr lang="hu-HU" sz="1800" dirty="0"/>
              <a:t>. (2011)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C336C2-33C9-0DBA-C29B-7473C9E533F8}"/>
              </a:ext>
            </a:extLst>
          </p:cNvPr>
          <p:cNvSpPr txBox="1"/>
          <p:nvPr/>
        </p:nvSpPr>
        <p:spPr>
          <a:xfrm>
            <a:off x="1439452" y="6396335"/>
            <a:ext cx="9903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Dávid, B., &amp; Krész, M. (2018). A robust approach for creating similar vehicle schedules in practice. In </a:t>
            </a:r>
            <a:r>
              <a:rPr lang="en-US" sz="1200" i="1" dirty="0"/>
              <a:t>Proceedings of the 12th International Conference on the Practice and Theory of Automated Timetabling (PATAT 2018)</a:t>
            </a:r>
            <a:r>
              <a:rPr lang="en-US" sz="1200" dirty="0"/>
              <a:t> (pp. 487–488). TU Wien. </a:t>
            </a:r>
          </a:p>
        </p:txBody>
      </p:sp>
    </p:spTree>
    <p:extLst>
      <p:ext uri="{BB962C8B-B14F-4D97-AF65-F5344CB8AC3E}">
        <p14:creationId xmlns:p14="http://schemas.microsoft.com/office/powerpoint/2010/main" val="2857783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B362A-1399-96D0-AD94-4811DD4E3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1A6EEA-17DB-7116-1D12-F96E1BFF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Regularity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schedules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4396" name="Picture 4395">
            <a:extLst>
              <a:ext uri="{FF2B5EF4-FFF2-40B4-BE49-F238E27FC236}">
                <a16:creationId xmlns:a16="http://schemas.microsoft.com/office/drawing/2014/main" id="{9CD2445C-2E20-37CA-8E72-421E981A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91" y="1572607"/>
            <a:ext cx="787061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89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55E1E3-0154-898B-3803-F4154724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DD5A4-21F4-723D-364D-963BDEC6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Regularity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71E0E6-BB12-601F-50EB-5E8A2C72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533525"/>
            <a:ext cx="10922001" cy="4114119"/>
          </a:xfrm>
        </p:spPr>
        <p:txBody>
          <a:bodyPr>
            <a:noAutofit/>
          </a:bodyPr>
          <a:lstStyle/>
          <a:p>
            <a:r>
              <a:rPr lang="hu-HU" sz="1800" dirty="0"/>
              <a:t>Main </a:t>
            </a:r>
            <a:r>
              <a:rPr lang="hu-HU" sz="1800" dirty="0" err="1"/>
              <a:t>approaches</a:t>
            </a:r>
            <a:endParaRPr lang="hu-HU" sz="1800" dirty="0"/>
          </a:p>
          <a:p>
            <a:pPr lvl="1"/>
            <a:r>
              <a:rPr lang="hu-HU" sz="1800" dirty="0" err="1"/>
              <a:t>Modification</a:t>
            </a:r>
            <a:endParaRPr lang="hu-HU" sz="1800" dirty="0"/>
          </a:p>
          <a:p>
            <a:pPr lvl="1"/>
            <a:r>
              <a:rPr lang="hu-HU" sz="1800" dirty="0" err="1"/>
              <a:t>Patterns</a:t>
            </a:r>
            <a:endParaRPr lang="hu-HU" sz="1800" dirty="0"/>
          </a:p>
          <a:p>
            <a:r>
              <a:rPr lang="hu-HU" sz="1800" dirty="0" err="1"/>
              <a:t>Modifications</a:t>
            </a:r>
            <a:endParaRPr lang="hu-HU" sz="1800" dirty="0"/>
          </a:p>
          <a:p>
            <a:pPr lvl="1"/>
            <a:r>
              <a:rPr lang="hu-HU" sz="1800" dirty="0" err="1"/>
              <a:t>Uses</a:t>
            </a:r>
            <a:r>
              <a:rPr lang="hu-HU" sz="1800" dirty="0"/>
              <a:t> a </a:t>
            </a:r>
            <a:r>
              <a:rPr lang="hu-HU" sz="1800" dirty="0" err="1"/>
              <a:t>reference</a:t>
            </a:r>
            <a:r>
              <a:rPr lang="hu-HU" sz="1800" dirty="0"/>
              <a:t> </a:t>
            </a:r>
            <a:r>
              <a:rPr lang="hu-HU" sz="1800" dirty="0" err="1"/>
              <a:t>schedule</a:t>
            </a:r>
            <a:endParaRPr lang="hu-HU" sz="1800" dirty="0"/>
          </a:p>
          <a:p>
            <a:pPr lvl="1"/>
            <a:r>
              <a:rPr lang="hu-HU" sz="1800" dirty="0" err="1"/>
              <a:t>What</a:t>
            </a:r>
            <a:r>
              <a:rPr lang="hu-HU" sz="1800" dirty="0"/>
              <a:t> </a:t>
            </a:r>
            <a:r>
              <a:rPr lang="hu-HU" sz="1800" dirty="0" err="1"/>
              <a:t>to</a:t>
            </a:r>
            <a:r>
              <a:rPr lang="hu-HU" sz="1800" dirty="0"/>
              <a:t> </a:t>
            </a:r>
            <a:r>
              <a:rPr lang="hu-HU" sz="1800" dirty="0" err="1"/>
              <a:t>choose</a:t>
            </a:r>
            <a:r>
              <a:rPr lang="hu-HU" sz="1800" dirty="0"/>
              <a:t>?</a:t>
            </a:r>
          </a:p>
          <a:p>
            <a:r>
              <a:rPr lang="hu-HU" sz="1800" dirty="0" err="1"/>
              <a:t>Regularity</a:t>
            </a:r>
            <a:r>
              <a:rPr lang="hu-HU" sz="1800" dirty="0"/>
              <a:t> </a:t>
            </a:r>
            <a:r>
              <a:rPr lang="hu-HU" sz="1800" dirty="0" err="1"/>
              <a:t>patterns</a:t>
            </a:r>
            <a:endParaRPr lang="hu-HU" sz="1800" dirty="0"/>
          </a:p>
          <a:p>
            <a:pPr lvl="1"/>
            <a:r>
              <a:rPr lang="hu-HU" sz="1800" dirty="0"/>
              <a:t>Fix </a:t>
            </a:r>
            <a:r>
              <a:rPr lang="hu-HU" sz="1800" dirty="0" err="1"/>
              <a:t>some</a:t>
            </a:r>
            <a:r>
              <a:rPr lang="hu-HU" sz="1800" dirty="0"/>
              <a:t> part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problem</a:t>
            </a:r>
            <a:endParaRPr lang="hu-HU" sz="1800" dirty="0"/>
          </a:p>
          <a:p>
            <a:r>
              <a:rPr lang="hu-HU" sz="1800" dirty="0" err="1"/>
              <a:t>Amberg</a:t>
            </a:r>
            <a:r>
              <a:rPr lang="hu-HU" sz="1800" dirty="0"/>
              <a:t> </a:t>
            </a:r>
            <a:r>
              <a:rPr lang="hu-HU" sz="1800" dirty="0" err="1"/>
              <a:t>et</a:t>
            </a:r>
            <a:r>
              <a:rPr lang="hu-HU" sz="1800" dirty="0"/>
              <a:t> </a:t>
            </a:r>
            <a:r>
              <a:rPr lang="hu-HU" sz="1800" dirty="0" err="1"/>
              <a:t>al</a:t>
            </a:r>
            <a:r>
              <a:rPr lang="hu-HU" sz="1800" dirty="0"/>
              <a:t>. (2011)</a:t>
            </a:r>
          </a:p>
          <a:p>
            <a:pPr lvl="1"/>
            <a:r>
              <a:rPr lang="hu-HU" sz="1800" dirty="0" err="1"/>
              <a:t>Short</a:t>
            </a:r>
            <a:r>
              <a:rPr lang="hu-HU" sz="1800" dirty="0"/>
              <a:t> </a:t>
            </a:r>
            <a:r>
              <a:rPr lang="hu-HU" sz="1800" dirty="0" err="1"/>
              <a:t>examples</a:t>
            </a:r>
            <a:r>
              <a:rPr lang="hu-HU" sz="1800" dirty="0"/>
              <a:t> </a:t>
            </a:r>
            <a:r>
              <a:rPr lang="hu-HU" sz="1800" dirty="0" err="1"/>
              <a:t>for</a:t>
            </a:r>
            <a:r>
              <a:rPr lang="hu-HU" sz="1800" dirty="0"/>
              <a:t> </a:t>
            </a:r>
            <a:r>
              <a:rPr lang="hu-HU" sz="1800" dirty="0" err="1"/>
              <a:t>rescheduling</a:t>
            </a:r>
            <a:r>
              <a:rPr lang="hu-HU" sz="1800" dirty="0"/>
              <a:t> and </a:t>
            </a:r>
            <a:r>
              <a:rPr lang="hu-HU" sz="1800" dirty="0" err="1"/>
              <a:t>regularity</a:t>
            </a:r>
            <a:endParaRPr lang="hu-HU" sz="1800" dirty="0"/>
          </a:p>
          <a:p>
            <a:pPr lvl="1"/>
            <a:r>
              <a:rPr lang="hu-HU" sz="1800" dirty="0" err="1"/>
              <a:t>Mathematical</a:t>
            </a:r>
            <a:r>
              <a:rPr lang="hu-HU" sz="1800" dirty="0"/>
              <a:t> </a:t>
            </a:r>
            <a:r>
              <a:rPr lang="hu-HU" sz="1800" dirty="0" err="1"/>
              <a:t>model</a:t>
            </a:r>
            <a:endParaRPr lang="hu-HU" sz="1800" dirty="0"/>
          </a:p>
          <a:p>
            <a:pPr lvl="2"/>
            <a:r>
              <a:rPr lang="en-US" sz="1800" dirty="0"/>
              <a:t>simultaneous resource scheduling problem with irregular tasks and</a:t>
            </a:r>
            <a:r>
              <a:rPr lang="hu-HU" sz="1800" dirty="0"/>
              <a:t> </a:t>
            </a:r>
            <a:r>
              <a:rPr lang="en-US" sz="1800" dirty="0"/>
              <a:t>regular patterns</a:t>
            </a:r>
            <a:endParaRPr lang="hu-HU" sz="1800" dirty="0"/>
          </a:p>
          <a:p>
            <a:pPr lvl="2"/>
            <a:r>
              <a:rPr lang="hu-HU" sz="1800" dirty="0"/>
              <a:t>Flow </a:t>
            </a:r>
            <a:r>
              <a:rPr lang="hu-HU" sz="1800" dirty="0" err="1"/>
              <a:t>decomposition</a:t>
            </a:r>
            <a:r>
              <a:rPr lang="hu-HU" sz="1800" dirty="0"/>
              <a:t> </a:t>
            </a:r>
            <a:r>
              <a:rPr lang="hu-HU" sz="1800" dirty="0" err="1"/>
              <a:t>techniques</a:t>
            </a:r>
            <a:endParaRPr lang="hu-HU" sz="1800" dirty="0"/>
          </a:p>
          <a:p>
            <a:pPr marL="457200" lvl="1" indent="0">
              <a:buNone/>
            </a:pPr>
            <a:endParaRPr lang="hu-HU" sz="1800" dirty="0"/>
          </a:p>
          <a:p>
            <a:pPr marL="457200" lvl="1" indent="0">
              <a:buNone/>
            </a:pPr>
            <a:endParaRPr lang="hu-HU" sz="1800" dirty="0"/>
          </a:p>
          <a:p>
            <a:endParaRPr lang="hu-HU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BF31A-F319-B149-34EC-804FB3F4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582" y="4532158"/>
            <a:ext cx="5942076" cy="5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0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D6DB7-2517-59E7-CFFD-55D47FED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66BC1A-FB8E-2AB4-AECC-672BAD6B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Regularity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schedules</a:t>
            </a:r>
            <a:endParaRPr lang="sl-SI" sz="3200" b="1" dirty="0">
              <a:solidFill>
                <a:srgbClr val="80B6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23D7B82-128C-2CA4-CCBB-5181D6AEE4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4999" y="1533525"/>
                <a:ext cx="10922001" cy="4114119"/>
              </a:xfrm>
            </p:spPr>
            <p:txBody>
              <a:bodyPr>
                <a:noAutofit/>
              </a:bodyPr>
              <a:lstStyle/>
              <a:p>
                <a:r>
                  <a:rPr lang="hu-HU" sz="1800" dirty="0"/>
                  <a:t>Flows </a:t>
                </a:r>
                <a:r>
                  <a:rPr lang="hu-HU" sz="1800" dirty="0" err="1"/>
                  <a:t>that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are</a:t>
                </a:r>
                <a:r>
                  <a:rPr lang="hu-HU" sz="1800" dirty="0"/>
                  <a:t> </a:t>
                </a:r>
                <a:r>
                  <a:rPr lang="hu-HU" sz="1800" dirty="0" err="1"/>
                  <a:t>robust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against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the</a:t>
                </a:r>
                <a:r>
                  <a:rPr lang="hu-HU" sz="1800" dirty="0"/>
                  <a:t> </a:t>
                </a:r>
                <a:r>
                  <a:rPr lang="hu-HU" sz="1800" dirty="0" err="1"/>
                  <a:t>failure</a:t>
                </a:r>
                <a:r>
                  <a:rPr lang="hu-HU" sz="1800" dirty="0"/>
                  <a:t> of </a:t>
                </a:r>
                <a:r>
                  <a:rPr lang="hu-HU" sz="1800" dirty="0" err="1"/>
                  <a:t>any</a:t>
                </a:r>
                <a:r>
                  <a:rPr lang="hu-HU" sz="1800" dirty="0"/>
                  <a:t> arc </a:t>
                </a:r>
                <a:r>
                  <a:rPr lang="hu-HU" sz="1800" dirty="0" err="1"/>
                  <a:t>set</a:t>
                </a:r>
                <a:endParaRPr lang="hu-HU" sz="1800" dirty="0"/>
              </a:p>
              <a:p>
                <a:pPr lvl="1"/>
                <a:r>
                  <a:rPr lang="hu-HU" sz="1800" dirty="0" err="1"/>
                  <a:t>Bertsimas</a:t>
                </a:r>
                <a:r>
                  <a:rPr lang="hu-HU" sz="1800" dirty="0"/>
                  <a:t> and </a:t>
                </a:r>
                <a:r>
                  <a:rPr lang="hu-HU" sz="1800" dirty="0" err="1"/>
                  <a:t>Sim</a:t>
                </a:r>
                <a:r>
                  <a:rPr lang="hu-HU" sz="1800" dirty="0"/>
                  <a:t> (2003), </a:t>
                </a:r>
                <a:r>
                  <a:rPr lang="hu-HU" sz="1800" dirty="0" err="1"/>
                  <a:t>Bertsimas</a:t>
                </a:r>
                <a:r>
                  <a:rPr lang="hu-HU" sz="1800" dirty="0"/>
                  <a:t> </a:t>
                </a:r>
                <a:r>
                  <a:rPr lang="hu-HU" sz="1800" dirty="0" err="1"/>
                  <a:t>et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al</a:t>
                </a:r>
                <a:r>
                  <a:rPr lang="hu-HU" sz="1800" dirty="0"/>
                  <a:t>. (2013)</a:t>
                </a:r>
              </a:p>
              <a:p>
                <a:r>
                  <a:rPr lang="hu-HU" sz="1800" dirty="0" err="1"/>
                  <a:t>Two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approaches</a:t>
                </a:r>
                <a:endParaRPr lang="hu-HU" sz="1800" dirty="0"/>
              </a:p>
              <a:p>
                <a:pPr lvl="1"/>
                <a:r>
                  <a:rPr lang="hu-HU" sz="1800" dirty="0"/>
                  <a:t>Flow </a:t>
                </a:r>
                <a:r>
                  <a:rPr lang="hu-HU" sz="1800" dirty="0" err="1"/>
                  <a:t>adjusts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after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the</a:t>
                </a:r>
                <a:r>
                  <a:rPr lang="hu-HU" sz="1800" dirty="0"/>
                  <a:t> </a:t>
                </a:r>
                <a:r>
                  <a:rPr lang="hu-HU" sz="1800" dirty="0" err="1"/>
                  <a:t>failure</a:t>
                </a:r>
                <a:r>
                  <a:rPr lang="hu-HU" sz="1800" dirty="0"/>
                  <a:t> (</a:t>
                </a:r>
                <a:r>
                  <a:rPr lang="hu-HU" sz="1800" dirty="0" err="1"/>
                  <a:t>adaptive</a:t>
                </a:r>
                <a:r>
                  <a:rPr lang="hu-HU" sz="1800" dirty="0"/>
                  <a:t> flow)</a:t>
                </a:r>
              </a:p>
              <a:p>
                <a:pPr lvl="1"/>
                <a:r>
                  <a:rPr lang="hu-HU" sz="1800" dirty="0" err="1"/>
                  <a:t>Weak</a:t>
                </a:r>
                <a:r>
                  <a:rPr lang="hu-HU" sz="1800" dirty="0"/>
                  <a:t> flow </a:t>
                </a:r>
                <a:r>
                  <a:rPr lang="hu-HU" sz="1800" dirty="0" err="1"/>
                  <a:t>conservation</a:t>
                </a:r>
                <a:endParaRPr lang="hu-HU" sz="1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nary>
                      <m:r>
                        <a:rPr lang="en-US" sz="160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hu-HU" sz="1600" dirty="0"/>
              </a:p>
              <a:p>
                <a:pPr lvl="1"/>
                <a:endParaRPr lang="hu-HU" sz="1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160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 ∀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∖</m:t>
                      </m:r>
                      <m:r>
                        <m:rPr>
                          <m:lit/>
                        </m:rPr>
                        <a:rPr lang="en-US" sz="16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m:rPr>
                          <m:lit/>
                        </m:rPr>
                        <a:rPr lang="en-US" sz="1600" i="1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n-US" sz="160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hu-HU" sz="1600" dirty="0"/>
              </a:p>
              <a:p>
                <a:r>
                  <a:rPr lang="hu-HU" sz="1800" dirty="0" err="1"/>
                  <a:t>For</a:t>
                </a:r>
                <a:r>
                  <a:rPr lang="hu-HU" sz="1800" dirty="0"/>
                  <a:t> </a:t>
                </a:r>
                <a:r>
                  <a:rPr lang="hu-HU" sz="1800" dirty="0" err="1"/>
                  <a:t>each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trip</a:t>
                </a:r>
                <a:r>
                  <a:rPr lang="hu-HU" sz="1800" dirty="0"/>
                  <a:t> </a:t>
                </a:r>
                <a:r>
                  <a:rPr lang="hu-HU" sz="1800" dirty="0" err="1"/>
                  <a:t>node</a:t>
                </a:r>
                <a:r>
                  <a:rPr lang="hu-HU" sz="1800" dirty="0"/>
                  <a:t>, </a:t>
                </a:r>
                <a:r>
                  <a:rPr lang="hu-HU" sz="1800" dirty="0" err="1"/>
                  <a:t>give</a:t>
                </a:r>
                <a:r>
                  <a:rPr lang="hu-HU" sz="1800" dirty="0"/>
                  <a:t> an </a:t>
                </a:r>
                <a:r>
                  <a:rPr lang="hu-HU" sz="1800" dirty="0" err="1"/>
                  <a:t>upper</a:t>
                </a:r>
                <a:r>
                  <a:rPr lang="hu-HU" sz="1800" dirty="0"/>
                  <a:t> </a:t>
                </a:r>
                <a:r>
                  <a:rPr lang="hu-HU" sz="1800" dirty="0" err="1"/>
                  <a:t>bound</a:t>
                </a:r>
                <a:r>
                  <a:rPr lang="hu-HU" sz="1800" dirty="0"/>
                  <a:t> </a:t>
                </a:r>
                <a:r>
                  <a:rPr lang="hu-HU" sz="1800" dirty="0" err="1"/>
                  <a:t>on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the</a:t>
                </a:r>
                <a:r>
                  <a:rPr lang="hu-HU" sz="1800" dirty="0"/>
                  <a:t> </a:t>
                </a:r>
                <a:r>
                  <a:rPr lang="hu-HU" sz="1800" dirty="0" err="1"/>
                  <a:t>number</a:t>
                </a:r>
                <a:r>
                  <a:rPr lang="hu-HU" sz="1800" dirty="0"/>
                  <a:t> of </a:t>
                </a:r>
                <a:r>
                  <a:rPr lang="hu-HU" sz="1800" dirty="0" err="1"/>
                  <a:t>incoming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arcs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that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can</a:t>
                </a:r>
                <a:r>
                  <a:rPr lang="hu-HU" sz="1800" dirty="0"/>
                  <a:t> </a:t>
                </a:r>
                <a:r>
                  <a:rPr lang="hu-HU" sz="1800" dirty="0" err="1"/>
                  <a:t>fail</a:t>
                </a:r>
                <a:endParaRPr lang="hu-HU" sz="1800" dirty="0"/>
              </a:p>
              <a:p>
                <a:pPr lvl="1"/>
                <a:r>
                  <a:rPr lang="hu-HU" sz="1800" dirty="0" err="1"/>
                  <a:t>Weak</a:t>
                </a:r>
                <a:r>
                  <a:rPr lang="hu-HU" sz="1800" dirty="0"/>
                  <a:t> flow </a:t>
                </a:r>
                <a:r>
                  <a:rPr lang="hu-HU" sz="1800" dirty="0" err="1"/>
                  <a:t>conservation</a:t>
                </a:r>
                <a:r>
                  <a:rPr lang="hu-HU" sz="1800" dirty="0"/>
                  <a:t> </a:t>
                </a:r>
                <a:r>
                  <a:rPr lang="hu-HU" sz="1800" dirty="0" err="1"/>
                  <a:t>applies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to</a:t>
                </a:r>
                <a:r>
                  <a:rPr lang="hu-HU" sz="1800" dirty="0"/>
                  <a:t> </a:t>
                </a:r>
                <a:r>
                  <a:rPr lang="hu-HU" sz="1800" dirty="0" err="1"/>
                  <a:t>them</a:t>
                </a:r>
                <a:endParaRPr lang="hu-HU" sz="1800" dirty="0"/>
              </a:p>
              <a:p>
                <a:r>
                  <a:rPr lang="hu-HU" sz="1800" dirty="0" err="1"/>
                  <a:t>Depot</a:t>
                </a:r>
                <a:r>
                  <a:rPr lang="hu-HU" sz="1800" dirty="0"/>
                  <a:t> </a:t>
                </a:r>
                <a:r>
                  <a:rPr lang="hu-HU" sz="1800" dirty="0" err="1"/>
                  <a:t>nodes</a:t>
                </a:r>
                <a:r>
                  <a:rPr lang="hu-HU" sz="1800" dirty="0"/>
                  <a:t> </a:t>
                </a:r>
                <a:r>
                  <a:rPr lang="hu-HU" sz="1800" dirty="0" err="1"/>
                  <a:t>have</a:t>
                </a:r>
                <a:r>
                  <a:rPr lang="hu-HU" sz="1800" dirty="0"/>
                  <a:t> </a:t>
                </a:r>
                <a:r>
                  <a:rPr lang="hu-HU" sz="1800" dirty="0" err="1"/>
                  <a:t>normal</a:t>
                </a:r>
                <a:r>
                  <a:rPr lang="hu-HU" sz="1800" dirty="0"/>
                  <a:t> flow </a:t>
                </a:r>
                <a:r>
                  <a:rPr lang="hu-HU" sz="1800" dirty="0" err="1"/>
                  <a:t>conservation</a:t>
                </a:r>
                <a:endParaRPr lang="hu-HU" sz="1800" dirty="0"/>
              </a:p>
              <a:p>
                <a:pPr marL="457200" lvl="1" indent="0">
                  <a:buNone/>
                </a:pPr>
                <a:endParaRPr lang="hu-HU" sz="1800" dirty="0"/>
              </a:p>
              <a:p>
                <a:pPr marL="457200" lvl="1" indent="0">
                  <a:buNone/>
                </a:pPr>
                <a:endParaRPr lang="hu-HU" sz="1800" dirty="0"/>
              </a:p>
              <a:p>
                <a:endParaRPr lang="hu-HU" sz="1800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C23D7B82-128C-2CA4-CCBB-5181D6AEE4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999" y="1533525"/>
                <a:ext cx="10922001" cy="4114119"/>
              </a:xfrm>
              <a:blipFill>
                <a:blip r:embed="rId3"/>
                <a:stretch>
                  <a:fillRect l="-335" t="-1484" b="-3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63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BB67C-16D7-902E-2D35-5706F219A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F1CC9-73D4-52D5-BC45-B0C561D7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>
                <a:solidFill>
                  <a:srgbClr val="80B641"/>
                </a:solidFill>
              </a:rPr>
              <a:t>Hierarchical breakdown of planning process stages</a:t>
            </a:r>
            <a:endParaRPr lang="sl-SI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079CA-530A-FF63-BC84-ADD167633991}"/>
              </a:ext>
            </a:extLst>
          </p:cNvPr>
          <p:cNvSpPr txBox="1"/>
          <p:nvPr/>
        </p:nvSpPr>
        <p:spPr>
          <a:xfrm>
            <a:off x="2976880" y="259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EE8EDBF4-7F1A-38E7-901B-F063C88A25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686515"/>
              </p:ext>
            </p:extLst>
          </p:nvPr>
        </p:nvGraphicFramePr>
        <p:xfrm>
          <a:off x="736600" y="170370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C05099F5-C6F4-0C80-413A-399F5A728440}"/>
              </a:ext>
            </a:extLst>
          </p:cNvPr>
          <p:cNvSpPr/>
          <p:nvPr/>
        </p:nvSpPr>
        <p:spPr>
          <a:xfrm>
            <a:off x="1859280" y="3429000"/>
            <a:ext cx="9596120" cy="2972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80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3A7CD-3E93-B15E-D900-E42D310C8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D4E1D-3777-2ACC-6804-6A3BDFC6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Regularity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schedules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5D21B89-13A8-6B01-EC78-A7AA8D8FC9F1}"/>
              </a:ext>
            </a:extLst>
          </p:cNvPr>
          <p:cNvGrpSpPr/>
          <p:nvPr/>
        </p:nvGrpSpPr>
        <p:grpSpPr>
          <a:xfrm>
            <a:off x="2244268" y="2335987"/>
            <a:ext cx="6479156" cy="2778938"/>
            <a:chOff x="986968" y="2478862"/>
            <a:chExt cx="6479156" cy="2778938"/>
          </a:xfrm>
        </p:grpSpPr>
        <p:grpSp>
          <p:nvGrpSpPr>
            <p:cNvPr id="79" name="Csoportba foglalás 153">
              <a:extLst>
                <a:ext uri="{FF2B5EF4-FFF2-40B4-BE49-F238E27FC236}">
                  <a16:creationId xmlns:a16="http://schemas.microsoft.com/office/drawing/2014/main" id="{807A34BD-BE14-5C2A-AAC7-66053468CDED}"/>
                </a:ext>
              </a:extLst>
            </p:cNvPr>
            <p:cNvGrpSpPr/>
            <p:nvPr/>
          </p:nvGrpSpPr>
          <p:grpSpPr>
            <a:xfrm>
              <a:off x="2112277" y="4349046"/>
              <a:ext cx="743494" cy="276999"/>
              <a:chOff x="1081882" y="4202904"/>
              <a:chExt cx="1368425" cy="407311"/>
            </a:xfrm>
          </p:grpSpPr>
          <p:sp>
            <p:nvSpPr>
              <p:cNvPr id="123" name="Lekerekített téglalap 166">
                <a:extLst>
                  <a:ext uri="{FF2B5EF4-FFF2-40B4-BE49-F238E27FC236}">
                    <a16:creationId xmlns:a16="http://schemas.microsoft.com/office/drawing/2014/main" id="{89C4DC29-6B70-D145-5DAA-8ECD44479DF5}"/>
                  </a:ext>
                </a:extLst>
              </p:cNvPr>
              <p:cNvSpPr/>
              <p:nvPr/>
            </p:nvSpPr>
            <p:spPr>
              <a:xfrm>
                <a:off x="1081882" y="4243902"/>
                <a:ext cx="1368425" cy="287337"/>
              </a:xfrm>
              <a:prstGeom prst="roundRect">
                <a:avLst/>
              </a:prstGeom>
              <a:solidFill>
                <a:srgbClr val="CCCC99"/>
              </a:solidFill>
              <a:ln w="25400" cap="flat" cmpd="sng" algn="ctr">
                <a:solidFill>
                  <a:srgbClr val="CCCC9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Szövegdoboz 167">
                <a:extLst>
                  <a:ext uri="{FF2B5EF4-FFF2-40B4-BE49-F238E27FC236}">
                    <a16:creationId xmlns:a16="http://schemas.microsoft.com/office/drawing/2014/main" id="{A7F850D8-E4FE-3C3D-AD96-8FE871F7297E}"/>
                  </a:ext>
                </a:extLst>
              </p:cNvPr>
              <p:cNvSpPr txBox="1"/>
              <p:nvPr/>
            </p:nvSpPr>
            <p:spPr>
              <a:xfrm>
                <a:off x="1597855" y="4202904"/>
                <a:ext cx="290438" cy="40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80" name="Csoportba foglalás 154">
              <a:extLst>
                <a:ext uri="{FF2B5EF4-FFF2-40B4-BE49-F238E27FC236}">
                  <a16:creationId xmlns:a16="http://schemas.microsoft.com/office/drawing/2014/main" id="{B17B935C-6158-0865-FB1A-F798290E0B96}"/>
                </a:ext>
              </a:extLst>
            </p:cNvPr>
            <p:cNvGrpSpPr/>
            <p:nvPr/>
          </p:nvGrpSpPr>
          <p:grpSpPr>
            <a:xfrm>
              <a:off x="3850225" y="3062603"/>
              <a:ext cx="587307" cy="276999"/>
              <a:chOff x="5977732" y="4202904"/>
              <a:chExt cx="863600" cy="407311"/>
            </a:xfrm>
          </p:grpSpPr>
          <p:sp>
            <p:nvSpPr>
              <p:cNvPr id="121" name="Lekerekített téglalap 164">
                <a:extLst>
                  <a:ext uri="{FF2B5EF4-FFF2-40B4-BE49-F238E27FC236}">
                    <a16:creationId xmlns:a16="http://schemas.microsoft.com/office/drawing/2014/main" id="{B19EF8A5-EB3B-276C-B85D-87B098D2BB70}"/>
                  </a:ext>
                </a:extLst>
              </p:cNvPr>
              <p:cNvSpPr/>
              <p:nvPr/>
            </p:nvSpPr>
            <p:spPr>
              <a:xfrm>
                <a:off x="5977732" y="4243902"/>
                <a:ext cx="863600" cy="287337"/>
              </a:xfrm>
              <a:prstGeom prst="roundRect">
                <a:avLst/>
              </a:prstGeom>
              <a:solidFill>
                <a:srgbClr val="CCCC99"/>
              </a:solidFill>
              <a:ln w="25400" cap="flat" cmpd="sng" algn="ctr">
                <a:solidFill>
                  <a:srgbClr val="CCCC9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Szövegdoboz 165">
                <a:extLst>
                  <a:ext uri="{FF2B5EF4-FFF2-40B4-BE49-F238E27FC236}">
                    <a16:creationId xmlns:a16="http://schemas.microsoft.com/office/drawing/2014/main" id="{86E906CD-7FD8-288D-C6D0-7087DD1BBA3A}"/>
                  </a:ext>
                </a:extLst>
              </p:cNvPr>
              <p:cNvSpPr txBox="1"/>
              <p:nvPr/>
            </p:nvSpPr>
            <p:spPr>
              <a:xfrm>
                <a:off x="6294005" y="4202904"/>
                <a:ext cx="290438" cy="40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81" name="Csoportba foglalás 155">
              <a:extLst>
                <a:ext uri="{FF2B5EF4-FFF2-40B4-BE49-F238E27FC236}">
                  <a16:creationId xmlns:a16="http://schemas.microsoft.com/office/drawing/2014/main" id="{326FA2F9-9D56-D631-C575-6D5CC88BA7BE}"/>
                </a:ext>
              </a:extLst>
            </p:cNvPr>
            <p:cNvGrpSpPr/>
            <p:nvPr/>
          </p:nvGrpSpPr>
          <p:grpSpPr>
            <a:xfrm>
              <a:off x="3807920" y="4036878"/>
              <a:ext cx="648819" cy="276999"/>
              <a:chOff x="3425032" y="4202904"/>
              <a:chExt cx="1617662" cy="407311"/>
            </a:xfrm>
          </p:grpSpPr>
          <p:sp>
            <p:nvSpPr>
              <p:cNvPr id="119" name="Lekerekített téglalap 162">
                <a:extLst>
                  <a:ext uri="{FF2B5EF4-FFF2-40B4-BE49-F238E27FC236}">
                    <a16:creationId xmlns:a16="http://schemas.microsoft.com/office/drawing/2014/main" id="{3A07723E-9ED9-E1E9-ACE0-ECB92A7CB4A2}"/>
                  </a:ext>
                </a:extLst>
              </p:cNvPr>
              <p:cNvSpPr/>
              <p:nvPr/>
            </p:nvSpPr>
            <p:spPr>
              <a:xfrm>
                <a:off x="3425032" y="4243902"/>
                <a:ext cx="1617662" cy="287337"/>
              </a:xfrm>
              <a:prstGeom prst="roundRect">
                <a:avLst/>
              </a:prstGeom>
              <a:solidFill>
                <a:srgbClr val="CCCC99"/>
              </a:solidFill>
              <a:ln w="25400" cap="flat" cmpd="sng" algn="ctr">
                <a:solidFill>
                  <a:srgbClr val="CCCC9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Szövegdoboz 163">
                <a:extLst>
                  <a:ext uri="{FF2B5EF4-FFF2-40B4-BE49-F238E27FC236}">
                    <a16:creationId xmlns:a16="http://schemas.microsoft.com/office/drawing/2014/main" id="{437AF2C9-2D50-0C13-2BEB-2AD266C2A95A}"/>
                  </a:ext>
                </a:extLst>
              </p:cNvPr>
              <p:cNvSpPr txBox="1"/>
              <p:nvPr/>
            </p:nvSpPr>
            <p:spPr>
              <a:xfrm>
                <a:off x="4088643" y="4202904"/>
                <a:ext cx="290438" cy="40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b</a:t>
                </a:r>
              </a:p>
            </p:txBody>
          </p:sp>
        </p:grpSp>
        <p:grpSp>
          <p:nvGrpSpPr>
            <p:cNvPr id="82" name="Csoportba foglalás 156">
              <a:extLst>
                <a:ext uri="{FF2B5EF4-FFF2-40B4-BE49-F238E27FC236}">
                  <a16:creationId xmlns:a16="http://schemas.microsoft.com/office/drawing/2014/main" id="{35606ADE-56EE-A5BA-65D1-2AC2FA379B2E}"/>
                </a:ext>
              </a:extLst>
            </p:cNvPr>
            <p:cNvGrpSpPr/>
            <p:nvPr/>
          </p:nvGrpSpPr>
          <p:grpSpPr>
            <a:xfrm>
              <a:off x="5475003" y="3048233"/>
              <a:ext cx="489063" cy="276999"/>
              <a:chOff x="7922419" y="3525843"/>
              <a:chExt cx="719138" cy="407311"/>
            </a:xfrm>
          </p:grpSpPr>
          <p:sp>
            <p:nvSpPr>
              <p:cNvPr id="117" name="Lekerekített téglalap 160">
                <a:extLst>
                  <a:ext uri="{FF2B5EF4-FFF2-40B4-BE49-F238E27FC236}">
                    <a16:creationId xmlns:a16="http://schemas.microsoft.com/office/drawing/2014/main" id="{CCB38B2E-8D99-DFA1-C928-6878661D5153}"/>
                  </a:ext>
                </a:extLst>
              </p:cNvPr>
              <p:cNvSpPr/>
              <p:nvPr/>
            </p:nvSpPr>
            <p:spPr>
              <a:xfrm>
                <a:off x="7922419" y="3566839"/>
                <a:ext cx="719138" cy="287338"/>
              </a:xfrm>
              <a:prstGeom prst="roundRect">
                <a:avLst/>
              </a:prstGeom>
              <a:solidFill>
                <a:srgbClr val="CCCC99"/>
              </a:solidFill>
              <a:ln w="25400" cap="flat" cmpd="sng" algn="ctr">
                <a:solidFill>
                  <a:srgbClr val="CCCC99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Szövegdoboz 161">
                <a:extLst>
                  <a:ext uri="{FF2B5EF4-FFF2-40B4-BE49-F238E27FC236}">
                    <a16:creationId xmlns:a16="http://schemas.microsoft.com/office/drawing/2014/main" id="{9A69D351-1ACF-2797-B5F7-C5341977D50D}"/>
                  </a:ext>
                </a:extLst>
              </p:cNvPr>
              <p:cNvSpPr txBox="1"/>
              <p:nvPr/>
            </p:nvSpPr>
            <p:spPr>
              <a:xfrm>
                <a:off x="8131548" y="3525843"/>
                <a:ext cx="290438" cy="40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83" name="Csoportba foglalás 157">
              <a:extLst>
                <a:ext uri="{FF2B5EF4-FFF2-40B4-BE49-F238E27FC236}">
                  <a16:creationId xmlns:a16="http://schemas.microsoft.com/office/drawing/2014/main" id="{DDB2C97B-527F-0BE2-79BC-F19FCBBFCD2A}"/>
                </a:ext>
              </a:extLst>
            </p:cNvPr>
            <p:cNvGrpSpPr/>
            <p:nvPr/>
          </p:nvGrpSpPr>
          <p:grpSpPr>
            <a:xfrm>
              <a:off x="2112277" y="3588563"/>
              <a:ext cx="802102" cy="276999"/>
              <a:chOff x="3425032" y="4202904"/>
              <a:chExt cx="1617662" cy="407311"/>
            </a:xfrm>
          </p:grpSpPr>
          <p:sp>
            <p:nvSpPr>
              <p:cNvPr id="115" name="Lekerekített téglalap 158">
                <a:extLst>
                  <a:ext uri="{FF2B5EF4-FFF2-40B4-BE49-F238E27FC236}">
                    <a16:creationId xmlns:a16="http://schemas.microsoft.com/office/drawing/2014/main" id="{AC4E73E2-BE15-90DE-C189-81587FD26CCF}"/>
                  </a:ext>
                </a:extLst>
              </p:cNvPr>
              <p:cNvSpPr/>
              <p:nvPr/>
            </p:nvSpPr>
            <p:spPr>
              <a:xfrm>
                <a:off x="3425032" y="4243904"/>
                <a:ext cx="1617662" cy="287338"/>
              </a:xfrm>
              <a:prstGeom prst="roundRect">
                <a:avLst/>
              </a:prstGeom>
              <a:solidFill>
                <a:srgbClr val="92D050"/>
              </a:solidFill>
              <a:ln w="25400" cap="flat" cmpd="sng" algn="ctr">
                <a:solidFill>
                  <a:srgbClr val="92D05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Szövegdoboz 159">
                <a:extLst>
                  <a:ext uri="{FF2B5EF4-FFF2-40B4-BE49-F238E27FC236}">
                    <a16:creationId xmlns:a16="http://schemas.microsoft.com/office/drawing/2014/main" id="{B4B97F29-167B-AFE9-3FE8-7CA7F420F4F7}"/>
                  </a:ext>
                </a:extLst>
              </p:cNvPr>
              <p:cNvSpPr txBox="1"/>
              <p:nvPr/>
            </p:nvSpPr>
            <p:spPr>
              <a:xfrm>
                <a:off x="4088645" y="4202904"/>
                <a:ext cx="290438" cy="40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F7EB1E0-61C5-F1FD-D040-B8863F9D5808}"/>
                </a:ext>
              </a:extLst>
            </p:cNvPr>
            <p:cNvGrpSpPr/>
            <p:nvPr/>
          </p:nvGrpSpPr>
          <p:grpSpPr>
            <a:xfrm>
              <a:off x="2122067" y="2774373"/>
              <a:ext cx="616241" cy="276999"/>
              <a:chOff x="1836608" y="1957319"/>
              <a:chExt cx="616241" cy="276999"/>
            </a:xfrm>
          </p:grpSpPr>
          <p:sp>
            <p:nvSpPr>
              <p:cNvPr id="113" name="Lekerekített téglalap 168">
                <a:extLst>
                  <a:ext uri="{FF2B5EF4-FFF2-40B4-BE49-F238E27FC236}">
                    <a16:creationId xmlns:a16="http://schemas.microsoft.com/office/drawing/2014/main" id="{F7BF4542-64A5-26F6-267C-B4AFE54B8124}"/>
                  </a:ext>
                </a:extLst>
              </p:cNvPr>
              <p:cNvSpPr/>
              <p:nvPr/>
            </p:nvSpPr>
            <p:spPr>
              <a:xfrm>
                <a:off x="1836608" y="2003020"/>
                <a:ext cx="616241" cy="185597"/>
              </a:xfrm>
              <a:prstGeom prst="roundRect">
                <a:avLst/>
              </a:prstGeom>
              <a:solidFill>
                <a:srgbClr val="0070C0"/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Szövegdoboz 169">
                <a:extLst>
                  <a:ext uri="{FF2B5EF4-FFF2-40B4-BE49-F238E27FC236}">
                    <a16:creationId xmlns:a16="http://schemas.microsoft.com/office/drawing/2014/main" id="{2FD9DC96-F5D0-84C8-15DD-3B3F28254532}"/>
                  </a:ext>
                </a:extLst>
              </p:cNvPr>
              <p:cNvSpPr txBox="1"/>
              <p:nvPr/>
            </p:nvSpPr>
            <p:spPr>
              <a:xfrm>
                <a:off x="2056957" y="1957319"/>
                <a:ext cx="11064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8A841D2-E8B1-D332-E612-6E442C323B86}"/>
                </a:ext>
              </a:extLst>
            </p:cNvPr>
            <p:cNvGrpSpPr/>
            <p:nvPr/>
          </p:nvGrpSpPr>
          <p:grpSpPr>
            <a:xfrm>
              <a:off x="5429601" y="3935169"/>
              <a:ext cx="635433" cy="259180"/>
              <a:chOff x="4502234" y="2571776"/>
              <a:chExt cx="635433" cy="259180"/>
            </a:xfrm>
          </p:grpSpPr>
          <p:sp>
            <p:nvSpPr>
              <p:cNvPr id="111" name="Lekerekített téglalap 170">
                <a:extLst>
                  <a:ext uri="{FF2B5EF4-FFF2-40B4-BE49-F238E27FC236}">
                    <a16:creationId xmlns:a16="http://schemas.microsoft.com/office/drawing/2014/main" id="{FD3A37E9-C75D-3842-F69D-D16545058018}"/>
                  </a:ext>
                </a:extLst>
              </p:cNvPr>
              <p:cNvSpPr/>
              <p:nvPr/>
            </p:nvSpPr>
            <p:spPr>
              <a:xfrm>
                <a:off x="4502234" y="2599082"/>
                <a:ext cx="635433" cy="191377"/>
              </a:xfrm>
              <a:prstGeom prst="roundRect">
                <a:avLst/>
              </a:prstGeom>
              <a:solidFill>
                <a:srgbClr val="FFC000"/>
              </a:solidFill>
              <a:ln w="254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>
                  <a:ln>
                    <a:noFill/>
                  </a:ln>
                  <a:solidFill>
                    <a:srgbClr val="FFFFE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Szövegdoboz 171">
                <a:extLst>
                  <a:ext uri="{FF2B5EF4-FFF2-40B4-BE49-F238E27FC236}">
                    <a16:creationId xmlns:a16="http://schemas.microsoft.com/office/drawing/2014/main" id="{81EDC0D1-6B33-63CD-D69D-97DEE15AED17}"/>
                  </a:ext>
                </a:extLst>
              </p:cNvPr>
              <p:cNvSpPr txBox="1"/>
              <p:nvPr/>
            </p:nvSpPr>
            <p:spPr>
              <a:xfrm>
                <a:off x="4762907" y="2571776"/>
                <a:ext cx="114086" cy="259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e</a:t>
                </a:r>
              </a:p>
            </p:txBody>
          </p:sp>
        </p:grpSp>
        <p:pic>
          <p:nvPicPr>
            <p:cNvPr id="86" name="Picture 5">
              <a:extLst>
                <a:ext uri="{FF2B5EF4-FFF2-40B4-BE49-F238E27FC236}">
                  <a16:creationId xmlns:a16="http://schemas.microsoft.com/office/drawing/2014/main" id="{9DD1980C-F31F-DA35-A4EE-C770E059D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68" y="3378017"/>
              <a:ext cx="434401" cy="42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5">
              <a:extLst>
                <a:ext uri="{FF2B5EF4-FFF2-40B4-BE49-F238E27FC236}">
                  <a16:creationId xmlns:a16="http://schemas.microsoft.com/office/drawing/2014/main" id="{58F41A46-7E0E-5401-2354-F9D96BC6A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723" y="3418441"/>
              <a:ext cx="434401" cy="42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9BF2478-F31E-87E9-7374-4CB69892ACFD}"/>
                </a:ext>
              </a:extLst>
            </p:cNvPr>
            <p:cNvCxnSpPr>
              <a:cxnSpLocks/>
              <a:stCxn id="86" idx="3"/>
              <a:endCxn id="123" idx="1"/>
            </p:cNvCxnSpPr>
            <p:nvPr/>
          </p:nvCxnSpPr>
          <p:spPr>
            <a:xfrm>
              <a:off x="1421369" y="3588563"/>
              <a:ext cx="690908" cy="886069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3778850-737A-3CE0-0334-A2D4FCC2CD28}"/>
                </a:ext>
              </a:extLst>
            </p:cNvPr>
            <p:cNvCxnSpPr>
              <a:cxnSpLocks/>
              <a:stCxn id="86" idx="3"/>
              <a:endCxn id="113" idx="1"/>
            </p:cNvCxnSpPr>
            <p:nvPr/>
          </p:nvCxnSpPr>
          <p:spPr>
            <a:xfrm flipV="1">
              <a:off x="1421369" y="2912873"/>
              <a:ext cx="700698" cy="675690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C9D33DA-B9EB-FD75-5113-D4795D700B8F}"/>
                </a:ext>
              </a:extLst>
            </p:cNvPr>
            <p:cNvCxnSpPr>
              <a:cxnSpLocks/>
              <a:stCxn id="86" idx="3"/>
              <a:endCxn id="115" idx="1"/>
            </p:cNvCxnSpPr>
            <p:nvPr/>
          </p:nvCxnSpPr>
          <p:spPr>
            <a:xfrm>
              <a:off x="1421369" y="3588563"/>
              <a:ext cx="690908" cy="125588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0AC21AC-DB1D-C2B9-66D6-11CC1D1593AC}"/>
                </a:ext>
              </a:extLst>
            </p:cNvPr>
            <p:cNvCxnSpPr>
              <a:cxnSpLocks/>
              <a:stCxn id="113" idx="3"/>
              <a:endCxn id="121" idx="1"/>
            </p:cNvCxnSpPr>
            <p:nvPr/>
          </p:nvCxnSpPr>
          <p:spPr>
            <a:xfrm>
              <a:off x="2738308" y="2912873"/>
              <a:ext cx="1111917" cy="27531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AEA730C-D19A-7C0B-2934-84AA52AECCFC}"/>
                </a:ext>
              </a:extLst>
            </p:cNvPr>
            <p:cNvCxnSpPr>
              <a:cxnSpLocks/>
              <a:stCxn id="113" idx="3"/>
              <a:endCxn id="119" idx="1"/>
            </p:cNvCxnSpPr>
            <p:nvPr/>
          </p:nvCxnSpPr>
          <p:spPr>
            <a:xfrm>
              <a:off x="2738308" y="2912873"/>
              <a:ext cx="1069612" cy="1249591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6D2FA77-8271-C3EA-577D-1A398FD6CE6A}"/>
                </a:ext>
              </a:extLst>
            </p:cNvPr>
            <p:cNvCxnSpPr>
              <a:cxnSpLocks/>
              <a:stCxn id="115" idx="3"/>
              <a:endCxn id="121" idx="1"/>
            </p:cNvCxnSpPr>
            <p:nvPr/>
          </p:nvCxnSpPr>
          <p:spPr>
            <a:xfrm flipV="1">
              <a:off x="2914379" y="3188189"/>
              <a:ext cx="935846" cy="52596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2A33645-C47F-8C17-E8CD-E1058864D24F}"/>
                </a:ext>
              </a:extLst>
            </p:cNvPr>
            <p:cNvCxnSpPr>
              <a:cxnSpLocks/>
              <a:stCxn id="123" idx="3"/>
              <a:endCxn id="119" idx="1"/>
            </p:cNvCxnSpPr>
            <p:nvPr/>
          </p:nvCxnSpPr>
          <p:spPr>
            <a:xfrm flipV="1">
              <a:off x="2855771" y="4162464"/>
              <a:ext cx="952149" cy="3121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91C2E7A-239C-9F36-8DAC-50705514E022}"/>
                </a:ext>
              </a:extLst>
            </p:cNvPr>
            <p:cNvCxnSpPr>
              <a:cxnSpLocks/>
              <a:stCxn id="119" idx="3"/>
              <a:endCxn id="117" idx="1"/>
            </p:cNvCxnSpPr>
            <p:nvPr/>
          </p:nvCxnSpPr>
          <p:spPr>
            <a:xfrm flipV="1">
              <a:off x="4456739" y="3173818"/>
              <a:ext cx="1018264" cy="98864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BFCD06D-E24E-29B8-CFFB-2C1F69AE4C7A}"/>
                </a:ext>
              </a:extLst>
            </p:cNvPr>
            <p:cNvCxnSpPr>
              <a:cxnSpLocks/>
              <a:stCxn id="119" idx="3"/>
              <a:endCxn id="111" idx="1"/>
            </p:cNvCxnSpPr>
            <p:nvPr/>
          </p:nvCxnSpPr>
          <p:spPr>
            <a:xfrm flipV="1">
              <a:off x="4456739" y="4058164"/>
              <a:ext cx="972862" cy="1043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8FFB392-E3EF-BDD9-45E2-CB31D5F321BE}"/>
                </a:ext>
              </a:extLst>
            </p:cNvPr>
            <p:cNvCxnSpPr>
              <a:cxnSpLocks/>
              <a:stCxn id="121" idx="3"/>
              <a:endCxn id="117" idx="1"/>
            </p:cNvCxnSpPr>
            <p:nvPr/>
          </p:nvCxnSpPr>
          <p:spPr>
            <a:xfrm flipV="1">
              <a:off x="4437532" y="3173818"/>
              <a:ext cx="1037471" cy="14371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5214396-0A6A-E663-2E1B-076833AD5CAE}"/>
                </a:ext>
              </a:extLst>
            </p:cNvPr>
            <p:cNvCxnSpPr>
              <a:cxnSpLocks/>
              <a:stCxn id="117" idx="3"/>
              <a:endCxn id="87" idx="1"/>
            </p:cNvCxnSpPr>
            <p:nvPr/>
          </p:nvCxnSpPr>
          <p:spPr>
            <a:xfrm>
              <a:off x="5964066" y="3173818"/>
              <a:ext cx="1067657" cy="455169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8B185BF-635C-2F58-2386-26A3A2E54573}"/>
                </a:ext>
              </a:extLst>
            </p:cNvPr>
            <p:cNvCxnSpPr>
              <a:cxnSpLocks/>
              <a:stCxn id="111" idx="3"/>
              <a:endCxn id="87" idx="1"/>
            </p:cNvCxnSpPr>
            <p:nvPr/>
          </p:nvCxnSpPr>
          <p:spPr>
            <a:xfrm flipV="1">
              <a:off x="6065034" y="3628987"/>
              <a:ext cx="966689" cy="429177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55FB007-63CD-3EC3-654C-7B0AF65AE90A}"/>
                </a:ext>
              </a:extLst>
            </p:cNvPr>
            <p:cNvCxnSpPr>
              <a:cxnSpLocks/>
              <a:stCxn id="115" idx="3"/>
            </p:cNvCxnSpPr>
            <p:nvPr/>
          </p:nvCxnSpPr>
          <p:spPr>
            <a:xfrm flipV="1">
              <a:off x="2914379" y="3174023"/>
              <a:ext cx="2545644" cy="54012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4C55FBF-2690-1E7B-BC87-58BA3B415BCE}"/>
                </a:ext>
              </a:extLst>
            </p:cNvPr>
            <p:cNvCxnSpPr>
              <a:cxnSpLocks/>
            </p:cNvCxnSpPr>
            <p:nvPr/>
          </p:nvCxnSpPr>
          <p:spPr>
            <a:xfrm>
              <a:off x="2987824" y="3714151"/>
              <a:ext cx="2441776" cy="37132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3234CB9-0CF4-8014-8534-8E6C6F4E92B8}"/>
                </a:ext>
              </a:extLst>
            </p:cNvPr>
            <p:cNvCxnSpPr>
              <a:cxnSpLocks/>
              <a:stCxn id="113" idx="3"/>
            </p:cNvCxnSpPr>
            <p:nvPr/>
          </p:nvCxnSpPr>
          <p:spPr>
            <a:xfrm>
              <a:off x="2738308" y="2912873"/>
              <a:ext cx="2691292" cy="117259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1BFE590-420D-CBB7-3095-EEF00A6A7065}"/>
                </a:ext>
              </a:extLst>
            </p:cNvPr>
            <p:cNvSpPr/>
            <p:nvPr/>
          </p:nvSpPr>
          <p:spPr>
            <a:xfrm>
              <a:off x="2857500" y="4079631"/>
              <a:ext cx="2532185" cy="598480"/>
            </a:xfrm>
            <a:custGeom>
              <a:avLst/>
              <a:gdLst>
                <a:gd name="connsiteX0" fmla="*/ 0 w 2532185"/>
                <a:gd name="connsiteY0" fmla="*/ 395654 h 598480"/>
                <a:gd name="connsiteX1" fmla="*/ 1424354 w 2532185"/>
                <a:gd name="connsiteY1" fmla="*/ 580292 h 598480"/>
                <a:gd name="connsiteX2" fmla="*/ 2532185 w 2532185"/>
                <a:gd name="connsiteY2" fmla="*/ 0 h 598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2185" h="598480">
                  <a:moveTo>
                    <a:pt x="0" y="395654"/>
                  </a:moveTo>
                  <a:cubicBezTo>
                    <a:pt x="501161" y="520944"/>
                    <a:pt x="1002323" y="646234"/>
                    <a:pt x="1424354" y="580292"/>
                  </a:cubicBezTo>
                  <a:cubicBezTo>
                    <a:pt x="1846385" y="514350"/>
                    <a:pt x="2262554" y="87923"/>
                    <a:pt x="2532185" y="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6D747FD-EA4F-851B-607A-BA5A8ADD435C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>
              <a:off x="7248924" y="3839532"/>
              <a:ext cx="18379" cy="14182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924D1F8-C24E-06B4-240D-7D227C546215}"/>
                </a:ext>
              </a:extLst>
            </p:cNvPr>
            <p:cNvCxnSpPr>
              <a:cxnSpLocks/>
            </p:cNvCxnSpPr>
            <p:nvPr/>
          </p:nvCxnSpPr>
          <p:spPr>
            <a:xfrm>
              <a:off x="1204169" y="5257800"/>
              <a:ext cx="6044755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CD54B91-8429-A457-6B6C-070B3B43D79A}"/>
                </a:ext>
              </a:extLst>
            </p:cNvPr>
            <p:cNvCxnSpPr>
              <a:cxnSpLocks/>
              <a:endCxn id="86" idx="2"/>
            </p:cNvCxnSpPr>
            <p:nvPr/>
          </p:nvCxnSpPr>
          <p:spPr>
            <a:xfrm flipV="1">
              <a:off x="1204169" y="3799108"/>
              <a:ext cx="0" cy="1458692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2CCFA48-DD9C-CAF7-30A0-9591E8E1D7A1}"/>
                </a:ext>
              </a:extLst>
            </p:cNvPr>
            <p:cNvSpPr/>
            <p:nvPr/>
          </p:nvSpPr>
          <p:spPr>
            <a:xfrm>
              <a:off x="2751992" y="2791106"/>
              <a:ext cx="2699239" cy="374125"/>
            </a:xfrm>
            <a:custGeom>
              <a:avLst/>
              <a:gdLst>
                <a:gd name="connsiteX0" fmla="*/ 0 w 2699239"/>
                <a:gd name="connsiteY0" fmla="*/ 110356 h 374125"/>
                <a:gd name="connsiteX1" fmla="*/ 1512277 w 2699239"/>
                <a:gd name="connsiteY1" fmla="*/ 13640 h 374125"/>
                <a:gd name="connsiteX2" fmla="*/ 2699239 w 2699239"/>
                <a:gd name="connsiteY2" fmla="*/ 374125 h 3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9239" h="374125">
                  <a:moveTo>
                    <a:pt x="0" y="110356"/>
                  </a:moveTo>
                  <a:cubicBezTo>
                    <a:pt x="531202" y="40017"/>
                    <a:pt x="1062404" y="-30321"/>
                    <a:pt x="1512277" y="13640"/>
                  </a:cubicBezTo>
                  <a:cubicBezTo>
                    <a:pt x="1962150" y="57601"/>
                    <a:pt x="2366597" y="353610"/>
                    <a:pt x="2699239" y="374125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6DECE5E-C565-33F3-9563-3AE22A4C8566}"/>
                </a:ext>
              </a:extLst>
            </p:cNvPr>
            <p:cNvSpPr/>
            <p:nvPr/>
          </p:nvSpPr>
          <p:spPr>
            <a:xfrm>
              <a:off x="2751992" y="2478862"/>
              <a:ext cx="4279731" cy="1126157"/>
            </a:xfrm>
            <a:custGeom>
              <a:avLst/>
              <a:gdLst>
                <a:gd name="connsiteX0" fmla="*/ 0 w 4220308"/>
                <a:gd name="connsiteY0" fmla="*/ 413055 h 1063686"/>
                <a:gd name="connsiteX1" fmla="*/ 2259623 w 4220308"/>
                <a:gd name="connsiteY1" fmla="*/ 26194 h 1063686"/>
                <a:gd name="connsiteX2" fmla="*/ 4220308 w 4220308"/>
                <a:gd name="connsiteY2" fmla="*/ 1063686 h 106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0308" h="1063686">
                  <a:moveTo>
                    <a:pt x="0" y="413055"/>
                  </a:moveTo>
                  <a:cubicBezTo>
                    <a:pt x="778119" y="165405"/>
                    <a:pt x="1556238" y="-82245"/>
                    <a:pt x="2259623" y="26194"/>
                  </a:cubicBezTo>
                  <a:cubicBezTo>
                    <a:pt x="2963008" y="134633"/>
                    <a:pt x="3653204" y="835086"/>
                    <a:pt x="4220308" y="1063686"/>
                  </a:cubicBez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6C3C28C-7860-FFF2-D9A6-0AAAB4C8FB3B}"/>
                </a:ext>
              </a:extLst>
            </p:cNvPr>
            <p:cNvCxnSpPr>
              <a:cxnSpLocks/>
              <a:stCxn id="115" idx="3"/>
              <a:endCxn id="87" idx="1"/>
            </p:cNvCxnSpPr>
            <p:nvPr/>
          </p:nvCxnSpPr>
          <p:spPr>
            <a:xfrm flipV="1">
              <a:off x="2914379" y="3628987"/>
              <a:ext cx="4117344" cy="85164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34D588B-83D8-6116-F079-289853DB00BE}"/>
                </a:ext>
              </a:extLst>
            </p:cNvPr>
            <p:cNvSpPr/>
            <p:nvPr/>
          </p:nvSpPr>
          <p:spPr>
            <a:xfrm>
              <a:off x="2892669" y="3640015"/>
              <a:ext cx="4114800" cy="1326767"/>
            </a:xfrm>
            <a:custGeom>
              <a:avLst/>
              <a:gdLst>
                <a:gd name="connsiteX0" fmla="*/ 0 w 4114800"/>
                <a:gd name="connsiteY0" fmla="*/ 826477 h 1326767"/>
                <a:gd name="connsiteX1" fmla="*/ 2206869 w 4114800"/>
                <a:gd name="connsiteY1" fmla="*/ 1292470 h 1326767"/>
                <a:gd name="connsiteX2" fmla="*/ 4114800 w 4114800"/>
                <a:gd name="connsiteY2" fmla="*/ 0 h 132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4800" h="1326767">
                  <a:moveTo>
                    <a:pt x="0" y="826477"/>
                  </a:moveTo>
                  <a:cubicBezTo>
                    <a:pt x="760534" y="1128346"/>
                    <a:pt x="1521069" y="1430216"/>
                    <a:pt x="2206869" y="1292470"/>
                  </a:cubicBezTo>
                  <a:cubicBezTo>
                    <a:pt x="2892669" y="1154724"/>
                    <a:pt x="3735265" y="118696"/>
                    <a:pt x="4114800" y="0"/>
                  </a:cubicBez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Csoportba foglalás 172">
            <a:extLst>
              <a:ext uri="{FF2B5EF4-FFF2-40B4-BE49-F238E27FC236}">
                <a16:creationId xmlns:a16="http://schemas.microsoft.com/office/drawing/2014/main" id="{BAE7C7CF-4E7B-845D-9BD9-5FFF54A6E7BA}"/>
              </a:ext>
            </a:extLst>
          </p:cNvPr>
          <p:cNvGrpSpPr/>
          <p:nvPr/>
        </p:nvGrpSpPr>
        <p:grpSpPr>
          <a:xfrm>
            <a:off x="7174438" y="1680797"/>
            <a:ext cx="2827040" cy="918492"/>
            <a:chOff x="6002228" y="3359900"/>
            <a:chExt cx="2827040" cy="918492"/>
          </a:xfrm>
        </p:grpSpPr>
        <p:grpSp>
          <p:nvGrpSpPr>
            <p:cNvPr id="126" name="Csoportba foglalás 150">
              <a:extLst>
                <a:ext uri="{FF2B5EF4-FFF2-40B4-BE49-F238E27FC236}">
                  <a16:creationId xmlns:a16="http://schemas.microsoft.com/office/drawing/2014/main" id="{9B2B98D6-B678-446C-6BE1-553D796B4AD8}"/>
                </a:ext>
              </a:extLst>
            </p:cNvPr>
            <p:cNvGrpSpPr/>
            <p:nvPr/>
          </p:nvGrpSpPr>
          <p:grpSpPr>
            <a:xfrm>
              <a:off x="6002228" y="3407824"/>
              <a:ext cx="2827040" cy="870568"/>
              <a:chOff x="1359696" y="3780746"/>
              <a:chExt cx="4156997" cy="1280119"/>
            </a:xfrm>
          </p:grpSpPr>
          <p:pic>
            <p:nvPicPr>
              <p:cNvPr id="131" name="Picture 5">
                <a:extLst>
                  <a:ext uri="{FF2B5EF4-FFF2-40B4-BE49-F238E27FC236}">
                    <a16:creationId xmlns:a16="http://schemas.microsoft.com/office/drawing/2014/main" id="{2FA862EC-753D-7009-7E2C-BA09908D2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9696" y="4441675"/>
                <a:ext cx="638762" cy="619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" name="Picture 5">
                <a:extLst>
                  <a:ext uri="{FF2B5EF4-FFF2-40B4-BE49-F238E27FC236}">
                    <a16:creationId xmlns:a16="http://schemas.microsoft.com/office/drawing/2014/main" id="{A0D06888-A596-D9BB-613F-EE9DBA14CB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9696" y="3780746"/>
                <a:ext cx="638762" cy="619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3" name="Csoportba foglalás 153">
                <a:extLst>
                  <a:ext uri="{FF2B5EF4-FFF2-40B4-BE49-F238E27FC236}">
                    <a16:creationId xmlns:a16="http://schemas.microsoft.com/office/drawing/2014/main" id="{95C4FBB6-CA47-6E3F-BCB7-EB11688CF61B}"/>
                  </a:ext>
                </a:extLst>
              </p:cNvPr>
              <p:cNvGrpSpPr/>
              <p:nvPr/>
            </p:nvGrpSpPr>
            <p:grpSpPr>
              <a:xfrm>
                <a:off x="2224076" y="4566604"/>
                <a:ext cx="1093264" cy="407311"/>
                <a:chOff x="1081882" y="4202904"/>
                <a:chExt cx="1368425" cy="407311"/>
              </a:xfrm>
            </p:grpSpPr>
            <p:sp>
              <p:nvSpPr>
                <p:cNvPr id="146" name="Lekerekített téglalap 166">
                  <a:extLst>
                    <a:ext uri="{FF2B5EF4-FFF2-40B4-BE49-F238E27FC236}">
                      <a16:creationId xmlns:a16="http://schemas.microsoft.com/office/drawing/2014/main" id="{1229FC6E-6889-7B3E-A8FD-AA5C697156C4}"/>
                    </a:ext>
                  </a:extLst>
                </p:cNvPr>
                <p:cNvSpPr/>
                <p:nvPr/>
              </p:nvSpPr>
              <p:spPr>
                <a:xfrm>
                  <a:off x="1081882" y="4243902"/>
                  <a:ext cx="1368425" cy="287337"/>
                </a:xfrm>
                <a:prstGeom prst="roundRect">
                  <a:avLst/>
                </a:prstGeom>
                <a:solidFill>
                  <a:srgbClr val="CCCC99"/>
                </a:solidFill>
                <a:ln w="25400" cap="flat" cmpd="sng" algn="ctr">
                  <a:solidFill>
                    <a:srgbClr val="CCCC9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E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Szövegdoboz 167">
                  <a:extLst>
                    <a:ext uri="{FF2B5EF4-FFF2-40B4-BE49-F238E27FC236}">
                      <a16:creationId xmlns:a16="http://schemas.microsoft.com/office/drawing/2014/main" id="{1016D04E-2B03-8F23-B3A8-D2230F192D93}"/>
                    </a:ext>
                  </a:extLst>
                </p:cNvPr>
                <p:cNvSpPr txBox="1"/>
                <p:nvPr/>
              </p:nvSpPr>
              <p:spPr>
                <a:xfrm>
                  <a:off x="1597855" y="4202904"/>
                  <a:ext cx="290438" cy="407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a</a:t>
                  </a:r>
                </a:p>
              </p:txBody>
            </p:sp>
          </p:grpSp>
          <p:grpSp>
            <p:nvGrpSpPr>
              <p:cNvPr id="134" name="Csoportba foglalás 154">
                <a:extLst>
                  <a:ext uri="{FF2B5EF4-FFF2-40B4-BE49-F238E27FC236}">
                    <a16:creationId xmlns:a16="http://schemas.microsoft.com/office/drawing/2014/main" id="{C0399AAC-DD3E-D55D-96D3-E8D8239FEB7F}"/>
                  </a:ext>
                </a:extLst>
              </p:cNvPr>
              <p:cNvGrpSpPr/>
              <p:nvPr/>
            </p:nvGrpSpPr>
            <p:grpSpPr>
              <a:xfrm>
                <a:off x="3830836" y="3867595"/>
                <a:ext cx="863601" cy="407311"/>
                <a:chOff x="5977732" y="4202904"/>
                <a:chExt cx="863600" cy="407311"/>
              </a:xfrm>
            </p:grpSpPr>
            <p:sp>
              <p:nvSpPr>
                <p:cNvPr id="144" name="Lekerekített téglalap 164">
                  <a:extLst>
                    <a:ext uri="{FF2B5EF4-FFF2-40B4-BE49-F238E27FC236}">
                      <a16:creationId xmlns:a16="http://schemas.microsoft.com/office/drawing/2014/main" id="{1D83A14C-2CCA-4B3D-13B5-77D5368944F1}"/>
                    </a:ext>
                  </a:extLst>
                </p:cNvPr>
                <p:cNvSpPr/>
                <p:nvPr/>
              </p:nvSpPr>
              <p:spPr>
                <a:xfrm>
                  <a:off x="5977732" y="4243902"/>
                  <a:ext cx="863600" cy="287337"/>
                </a:xfrm>
                <a:prstGeom prst="roundRect">
                  <a:avLst/>
                </a:prstGeom>
                <a:solidFill>
                  <a:srgbClr val="CCCC99"/>
                </a:solidFill>
                <a:ln w="25400" cap="flat" cmpd="sng" algn="ctr">
                  <a:solidFill>
                    <a:srgbClr val="CCCC9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E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Szövegdoboz 165">
                  <a:extLst>
                    <a:ext uri="{FF2B5EF4-FFF2-40B4-BE49-F238E27FC236}">
                      <a16:creationId xmlns:a16="http://schemas.microsoft.com/office/drawing/2014/main" id="{FD20AF15-3136-2CC6-B6F5-B1F83E8EDA24}"/>
                    </a:ext>
                  </a:extLst>
                </p:cNvPr>
                <p:cNvSpPr txBox="1"/>
                <p:nvPr/>
              </p:nvSpPr>
              <p:spPr>
                <a:xfrm>
                  <a:off x="6294005" y="4202904"/>
                  <a:ext cx="290438" cy="407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c</a:t>
                  </a:r>
                </a:p>
              </p:txBody>
            </p:sp>
          </p:grpSp>
          <p:grpSp>
            <p:nvGrpSpPr>
              <p:cNvPr id="135" name="Csoportba foglalás 155">
                <a:extLst>
                  <a:ext uri="{FF2B5EF4-FFF2-40B4-BE49-F238E27FC236}">
                    <a16:creationId xmlns:a16="http://schemas.microsoft.com/office/drawing/2014/main" id="{A33D7CC0-43DA-DE46-2D61-31E8ECEA22FC}"/>
                  </a:ext>
                </a:extLst>
              </p:cNvPr>
              <p:cNvGrpSpPr/>
              <p:nvPr/>
            </p:nvGrpSpPr>
            <p:grpSpPr>
              <a:xfrm>
                <a:off x="3429406" y="4566604"/>
                <a:ext cx="954050" cy="407311"/>
                <a:chOff x="3425032" y="4202904"/>
                <a:chExt cx="1617662" cy="407311"/>
              </a:xfrm>
            </p:grpSpPr>
            <p:sp>
              <p:nvSpPr>
                <p:cNvPr id="142" name="Lekerekített téglalap 162">
                  <a:extLst>
                    <a:ext uri="{FF2B5EF4-FFF2-40B4-BE49-F238E27FC236}">
                      <a16:creationId xmlns:a16="http://schemas.microsoft.com/office/drawing/2014/main" id="{AEBBBC5B-FEB6-7845-1C35-7657CE67BDEE}"/>
                    </a:ext>
                  </a:extLst>
                </p:cNvPr>
                <p:cNvSpPr/>
                <p:nvPr/>
              </p:nvSpPr>
              <p:spPr>
                <a:xfrm>
                  <a:off x="3425032" y="4243902"/>
                  <a:ext cx="1617662" cy="287337"/>
                </a:xfrm>
                <a:prstGeom prst="roundRect">
                  <a:avLst/>
                </a:prstGeom>
                <a:solidFill>
                  <a:srgbClr val="CCCC99"/>
                </a:solidFill>
                <a:ln w="25400" cap="flat" cmpd="sng" algn="ctr">
                  <a:solidFill>
                    <a:srgbClr val="CCCC9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E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Szövegdoboz 163">
                  <a:extLst>
                    <a:ext uri="{FF2B5EF4-FFF2-40B4-BE49-F238E27FC236}">
                      <a16:creationId xmlns:a16="http://schemas.microsoft.com/office/drawing/2014/main" id="{CBA8165C-429C-A0B9-4E60-9F6F1F84BF36}"/>
                    </a:ext>
                  </a:extLst>
                </p:cNvPr>
                <p:cNvSpPr txBox="1"/>
                <p:nvPr/>
              </p:nvSpPr>
              <p:spPr>
                <a:xfrm>
                  <a:off x="4088643" y="4202904"/>
                  <a:ext cx="290438" cy="407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b</a:t>
                  </a:r>
                </a:p>
              </p:txBody>
            </p:sp>
          </p:grpSp>
          <p:grpSp>
            <p:nvGrpSpPr>
              <p:cNvPr id="136" name="Csoportba foglalás 156">
                <a:extLst>
                  <a:ext uri="{FF2B5EF4-FFF2-40B4-BE49-F238E27FC236}">
                    <a16:creationId xmlns:a16="http://schemas.microsoft.com/office/drawing/2014/main" id="{AB96958D-8F37-E4ED-404A-6E9DEE01821F}"/>
                  </a:ext>
                </a:extLst>
              </p:cNvPr>
              <p:cNvGrpSpPr/>
              <p:nvPr/>
            </p:nvGrpSpPr>
            <p:grpSpPr>
              <a:xfrm>
                <a:off x="4797554" y="3867595"/>
                <a:ext cx="719139" cy="407311"/>
                <a:chOff x="7922419" y="3525843"/>
                <a:chExt cx="719138" cy="407311"/>
              </a:xfrm>
            </p:grpSpPr>
            <p:sp>
              <p:nvSpPr>
                <p:cNvPr id="140" name="Lekerekített téglalap 160">
                  <a:extLst>
                    <a:ext uri="{FF2B5EF4-FFF2-40B4-BE49-F238E27FC236}">
                      <a16:creationId xmlns:a16="http://schemas.microsoft.com/office/drawing/2014/main" id="{BBA9071D-7C00-4EA2-027C-8B5DBBBDADEF}"/>
                    </a:ext>
                  </a:extLst>
                </p:cNvPr>
                <p:cNvSpPr/>
                <p:nvPr/>
              </p:nvSpPr>
              <p:spPr>
                <a:xfrm>
                  <a:off x="7922419" y="3566839"/>
                  <a:ext cx="719138" cy="287338"/>
                </a:xfrm>
                <a:prstGeom prst="roundRect">
                  <a:avLst/>
                </a:prstGeom>
                <a:solidFill>
                  <a:srgbClr val="CCCC99"/>
                </a:solidFill>
                <a:ln w="25400" cap="flat" cmpd="sng" algn="ctr">
                  <a:solidFill>
                    <a:srgbClr val="CCCC9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E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Szövegdoboz 161">
                  <a:extLst>
                    <a:ext uri="{FF2B5EF4-FFF2-40B4-BE49-F238E27FC236}">
                      <a16:creationId xmlns:a16="http://schemas.microsoft.com/office/drawing/2014/main" id="{63FC31BC-8EAC-B25C-8FA0-AB00E357071A}"/>
                    </a:ext>
                  </a:extLst>
                </p:cNvPr>
                <p:cNvSpPr txBox="1"/>
                <p:nvPr/>
              </p:nvSpPr>
              <p:spPr>
                <a:xfrm>
                  <a:off x="8131548" y="3525843"/>
                  <a:ext cx="290438" cy="407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d</a:t>
                  </a:r>
                </a:p>
              </p:txBody>
            </p:sp>
          </p:grpSp>
          <p:grpSp>
            <p:nvGrpSpPr>
              <p:cNvPr id="137" name="Csoportba foglalás 157">
                <a:extLst>
                  <a:ext uri="{FF2B5EF4-FFF2-40B4-BE49-F238E27FC236}">
                    <a16:creationId xmlns:a16="http://schemas.microsoft.com/office/drawing/2014/main" id="{A7A7FF56-57D8-04FA-FABC-F827964B3C15}"/>
                  </a:ext>
                </a:extLst>
              </p:cNvPr>
              <p:cNvGrpSpPr/>
              <p:nvPr/>
            </p:nvGrpSpPr>
            <p:grpSpPr>
              <a:xfrm>
                <a:off x="2465467" y="3867587"/>
                <a:ext cx="1179444" cy="407311"/>
                <a:chOff x="3425032" y="4202904"/>
                <a:chExt cx="1617662" cy="407311"/>
              </a:xfrm>
            </p:grpSpPr>
            <p:sp>
              <p:nvSpPr>
                <p:cNvPr id="138" name="Lekerekített téglalap 158">
                  <a:extLst>
                    <a:ext uri="{FF2B5EF4-FFF2-40B4-BE49-F238E27FC236}">
                      <a16:creationId xmlns:a16="http://schemas.microsoft.com/office/drawing/2014/main" id="{F335E5D8-C0F9-14FF-2CD0-0E2CFE682DDD}"/>
                    </a:ext>
                  </a:extLst>
                </p:cNvPr>
                <p:cNvSpPr/>
                <p:nvPr/>
              </p:nvSpPr>
              <p:spPr>
                <a:xfrm>
                  <a:off x="3425032" y="4243902"/>
                  <a:ext cx="1617662" cy="287337"/>
                </a:xfrm>
                <a:prstGeom prst="roundRect">
                  <a:avLst/>
                </a:prstGeom>
                <a:solidFill>
                  <a:srgbClr val="92D050"/>
                </a:solidFill>
                <a:ln w="25400" cap="flat" cmpd="sng" algn="ctr">
                  <a:solidFill>
                    <a:srgbClr val="92D05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E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Szövegdoboz 159">
                  <a:extLst>
                    <a:ext uri="{FF2B5EF4-FFF2-40B4-BE49-F238E27FC236}">
                      <a16:creationId xmlns:a16="http://schemas.microsoft.com/office/drawing/2014/main" id="{532D84A6-0DA7-8FF9-A18C-D28C388B79AD}"/>
                    </a:ext>
                  </a:extLst>
                </p:cNvPr>
                <p:cNvSpPr txBox="1"/>
                <p:nvPr/>
              </p:nvSpPr>
              <p:spPr>
                <a:xfrm>
                  <a:off x="4088645" y="4202904"/>
                  <a:ext cx="290438" cy="407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cs typeface="Arial" charset="0"/>
                    </a:rPr>
                    <a:t>e</a:t>
                  </a:r>
                </a:p>
              </p:txBody>
            </p:sp>
          </p:grpSp>
        </p:grpSp>
        <p:sp>
          <p:nvSpPr>
            <p:cNvPr id="127" name="Lekerekített téglalap 168">
              <a:extLst>
                <a:ext uri="{FF2B5EF4-FFF2-40B4-BE49-F238E27FC236}">
                  <a16:creationId xmlns:a16="http://schemas.microsoft.com/office/drawing/2014/main" id="{B3D842B5-77E8-FA3B-3545-239BCED0FD21}"/>
                </a:ext>
              </a:extLst>
            </p:cNvPr>
            <p:cNvSpPr/>
            <p:nvPr/>
          </p:nvSpPr>
          <p:spPr>
            <a:xfrm>
              <a:off x="6685052" y="3386381"/>
              <a:ext cx="616241" cy="185597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Szövegdoboz 169">
              <a:extLst>
                <a:ext uri="{FF2B5EF4-FFF2-40B4-BE49-F238E27FC236}">
                  <a16:creationId xmlns:a16="http://schemas.microsoft.com/office/drawing/2014/main" id="{5CB4471E-5512-D8C0-8F7A-0DE04B7326B8}"/>
                </a:ext>
              </a:extLst>
            </p:cNvPr>
            <p:cNvSpPr txBox="1"/>
            <p:nvPr/>
          </p:nvSpPr>
          <p:spPr>
            <a:xfrm>
              <a:off x="6937852" y="3359900"/>
              <a:ext cx="11064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129" name="Lekerekített téglalap 170">
              <a:extLst>
                <a:ext uri="{FF2B5EF4-FFF2-40B4-BE49-F238E27FC236}">
                  <a16:creationId xmlns:a16="http://schemas.microsoft.com/office/drawing/2014/main" id="{EBD724D0-9CF7-E6A9-1302-A20CFD0C9054}"/>
                </a:ext>
              </a:extLst>
            </p:cNvPr>
            <p:cNvSpPr/>
            <p:nvPr/>
          </p:nvSpPr>
          <p:spPr>
            <a:xfrm>
              <a:off x="8164710" y="3970142"/>
              <a:ext cx="635433" cy="191377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Szövegdoboz 171">
              <a:extLst>
                <a:ext uri="{FF2B5EF4-FFF2-40B4-BE49-F238E27FC236}">
                  <a16:creationId xmlns:a16="http://schemas.microsoft.com/office/drawing/2014/main" id="{9446CF15-3BC2-0B87-0380-C9065BC1A47D}"/>
                </a:ext>
              </a:extLst>
            </p:cNvPr>
            <p:cNvSpPr txBox="1"/>
            <p:nvPr/>
          </p:nvSpPr>
          <p:spPr>
            <a:xfrm>
              <a:off x="8425383" y="3942836"/>
              <a:ext cx="114086" cy="259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15EEC-12FA-EC39-396A-F1DE46A80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12D0DC-D5F5-74FF-2B42-577D70E5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Conclusions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ED1302-6E61-A93F-4BAF-C2CFFF62C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533525"/>
            <a:ext cx="10922001" cy="4114119"/>
          </a:xfrm>
        </p:spPr>
        <p:txBody>
          <a:bodyPr>
            <a:noAutofit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small</a:t>
            </a:r>
            <a:r>
              <a:rPr lang="hu-HU" sz="2400" dirty="0"/>
              <a:t> </a:t>
            </a:r>
            <a:r>
              <a:rPr lang="hu-HU" sz="2400" dirty="0" err="1"/>
              <a:t>glimpse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some</a:t>
            </a:r>
            <a:r>
              <a:rPr lang="hu-HU" sz="2400" dirty="0"/>
              <a:t> </a:t>
            </a:r>
            <a:r>
              <a:rPr lang="hu-HU" sz="2400" dirty="0" err="1"/>
              <a:t>public</a:t>
            </a:r>
            <a:r>
              <a:rPr lang="hu-HU" sz="2400" dirty="0"/>
              <a:t> </a:t>
            </a:r>
            <a:r>
              <a:rPr lang="hu-HU" sz="2400" dirty="0" err="1"/>
              <a:t>transport</a:t>
            </a:r>
            <a:r>
              <a:rPr lang="hu-HU" sz="2400" dirty="0"/>
              <a:t> </a:t>
            </a:r>
            <a:r>
              <a:rPr lang="hu-HU" sz="2400" dirty="0" err="1"/>
              <a:t>questions</a:t>
            </a:r>
            <a:endParaRPr lang="hu-HU" sz="2400" dirty="0"/>
          </a:p>
          <a:p>
            <a:r>
              <a:rPr lang="hu-HU" sz="2400" dirty="0"/>
              <a:t>Real-</a:t>
            </a:r>
            <a:r>
              <a:rPr lang="hu-HU" sz="2400" dirty="0" err="1"/>
              <a:t>world</a:t>
            </a:r>
            <a:r>
              <a:rPr lang="hu-HU" sz="2400" dirty="0"/>
              <a:t> </a:t>
            </a:r>
            <a:r>
              <a:rPr lang="hu-HU" sz="2400" dirty="0" err="1"/>
              <a:t>relevance</a:t>
            </a:r>
            <a:r>
              <a:rPr lang="hu-HU" sz="2400" dirty="0"/>
              <a:t>, </a:t>
            </a:r>
            <a:r>
              <a:rPr lang="hu-HU" sz="2400" dirty="0" err="1"/>
              <a:t>hard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solve</a:t>
            </a:r>
            <a:endParaRPr lang="hu-HU" sz="2400" dirty="0"/>
          </a:p>
          <a:p>
            <a:r>
              <a:rPr lang="hu-HU" sz="2400" dirty="0" err="1"/>
              <a:t>So</a:t>
            </a:r>
            <a:r>
              <a:rPr lang="hu-HU" sz="2400" dirty="0"/>
              <a:t> </a:t>
            </a:r>
            <a:r>
              <a:rPr lang="hu-HU" sz="2400" dirty="0" err="1"/>
              <a:t>many</a:t>
            </a:r>
            <a:r>
              <a:rPr lang="hu-HU" sz="2400" dirty="0"/>
              <a:t> </a:t>
            </a:r>
            <a:r>
              <a:rPr lang="hu-HU" sz="2400" dirty="0" err="1"/>
              <a:t>questions</a:t>
            </a:r>
            <a:r>
              <a:rPr lang="hu-HU" sz="2400" dirty="0"/>
              <a:t> </a:t>
            </a:r>
            <a:r>
              <a:rPr lang="hu-HU" sz="2400" dirty="0" err="1"/>
              <a:t>left</a:t>
            </a:r>
            <a:r>
              <a:rPr lang="hu-HU" sz="2400" dirty="0"/>
              <a:t> </a:t>
            </a:r>
            <a:r>
              <a:rPr lang="hu-HU" sz="2400" dirty="0" err="1"/>
              <a:t>unanswered</a:t>
            </a:r>
            <a:r>
              <a:rPr lang="hu-HU" sz="2400" dirty="0"/>
              <a:t>…</a:t>
            </a:r>
          </a:p>
          <a:p>
            <a:endParaRPr lang="hu-HU"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CF9D80F-E669-E902-A6D8-51CAB781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30" y="2129280"/>
            <a:ext cx="4926622" cy="36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9442F-3799-0272-5903-85B2C0BFDBD6}"/>
              </a:ext>
            </a:extLst>
          </p:cNvPr>
          <p:cNvSpPr txBox="1"/>
          <p:nvPr/>
        </p:nvSpPr>
        <p:spPr>
          <a:xfrm>
            <a:off x="7357888" y="5824247"/>
            <a:ext cx="35040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00" dirty="0" err="1"/>
              <a:t>source</a:t>
            </a:r>
            <a:r>
              <a:rPr lang="hu-HU" sz="600" dirty="0"/>
              <a:t>: https://commons.wikimedia.org/wiki/File:Busz_Szeged_Tisza_Volan_2.JPG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75668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D07E00-1066-40EF-A94C-9719E715B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866" y="2103437"/>
            <a:ext cx="6383867" cy="1325563"/>
          </a:xfrm>
        </p:spPr>
        <p:txBody>
          <a:bodyPr/>
          <a:lstStyle/>
          <a:p>
            <a:pPr algn="ctr"/>
            <a:r>
              <a:rPr lang="sl-SI" b="1" dirty="0" err="1">
                <a:solidFill>
                  <a:schemeClr val="bg1"/>
                </a:solidFill>
              </a:rPr>
              <a:t>Thank</a:t>
            </a:r>
            <a:r>
              <a:rPr lang="sl-SI" b="1" dirty="0">
                <a:solidFill>
                  <a:schemeClr val="bg1"/>
                </a:solidFill>
              </a:rPr>
              <a:t> </a:t>
            </a:r>
            <a:r>
              <a:rPr lang="sl-SI" b="1" dirty="0" err="1">
                <a:solidFill>
                  <a:schemeClr val="bg1"/>
                </a:solidFill>
              </a:rPr>
              <a:t>you</a:t>
            </a:r>
            <a:r>
              <a:rPr lang="sl-SI" b="1" dirty="0">
                <a:solidFill>
                  <a:schemeClr val="bg1"/>
                </a:solidFill>
              </a:rPr>
              <a:t> </a:t>
            </a:r>
            <a:r>
              <a:rPr lang="sl-SI" b="1" dirty="0" err="1">
                <a:solidFill>
                  <a:schemeClr val="bg1"/>
                </a:solidFill>
              </a:rPr>
              <a:t>for</a:t>
            </a:r>
            <a:r>
              <a:rPr lang="sl-SI" b="1" dirty="0">
                <a:solidFill>
                  <a:schemeClr val="bg1"/>
                </a:solidFill>
              </a:rPr>
              <a:t> </a:t>
            </a:r>
            <a:r>
              <a:rPr lang="sl-SI" b="1" dirty="0" err="1">
                <a:solidFill>
                  <a:schemeClr val="bg1"/>
                </a:solidFill>
              </a:rPr>
              <a:t>your</a:t>
            </a:r>
            <a:r>
              <a:rPr lang="sl-SI" b="1" dirty="0">
                <a:solidFill>
                  <a:schemeClr val="bg1"/>
                </a:solidFill>
              </a:rPr>
              <a:t> time!</a:t>
            </a:r>
          </a:p>
        </p:txBody>
      </p:sp>
    </p:spTree>
    <p:extLst>
      <p:ext uri="{BB962C8B-B14F-4D97-AF65-F5344CB8AC3E}">
        <p14:creationId xmlns:p14="http://schemas.microsoft.com/office/powerpoint/2010/main" val="2202118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885B00-C66A-A50D-0259-1FA495ED8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775291-6E09-5C05-BBD6-1D93B209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References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A1D97EF-3E82-1501-14B6-6FED9A5F5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77256"/>
            <a:ext cx="10922001" cy="3808413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Ibarra-Rojas, O. J., Delgado, F., Giesen, R., &amp; Muñoz, J. C. (2015). Planning, operation, and control of bus transport systems: A literature review. </a:t>
            </a:r>
            <a:r>
              <a:rPr lang="en-US" sz="1400" i="1" dirty="0"/>
              <a:t>Transportation Research Part B: Methodological</a:t>
            </a:r>
            <a:r>
              <a:rPr lang="en-US" sz="1400" dirty="0"/>
              <a:t>, 77, 38–75. </a:t>
            </a:r>
            <a:r>
              <a:rPr lang="en-US" sz="1400" dirty="0">
                <a:hlinkClick r:id="rId4"/>
              </a:rPr>
              <a:t>https://doi.org/10.1016/j.trb.2015.03.002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Saha, J. L. (1970). An algorithm for bus scheduling problems. </a:t>
            </a:r>
            <a:r>
              <a:rPr lang="en-US" sz="1400" i="1" dirty="0"/>
              <a:t>Operational Research Quarterly, 21</a:t>
            </a:r>
            <a:r>
              <a:rPr lang="en-US" sz="1400" dirty="0"/>
              <a:t>(4), 463–474. </a:t>
            </a:r>
            <a:r>
              <a:rPr lang="en-US" sz="1400" dirty="0">
                <a:hlinkClick r:id="rId5"/>
              </a:rPr>
              <a:t>https://doi.org/10.2307/3008423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Orloff, C. S. (1976). Route constrained fleet scheduling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i="1" dirty="0"/>
              <a:t>Transportation Science</a:t>
            </a:r>
            <a:r>
              <a:rPr lang="en-US" sz="1400" dirty="0"/>
              <a:t>, 10(2), 149–1</a:t>
            </a:r>
            <a:r>
              <a:rPr lang="hu-HU" sz="1400" dirty="0"/>
              <a:t>68</a:t>
            </a:r>
            <a:r>
              <a:rPr lang="en-US" sz="1400" dirty="0"/>
              <a:t>. </a:t>
            </a:r>
            <a:r>
              <a:rPr lang="en-US" sz="1400" dirty="0">
                <a:hlinkClick r:id="rId6"/>
              </a:rPr>
              <a:t>https://doi.org/10.1287/trsc.10.2.149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err="1"/>
              <a:t>Bertossi</a:t>
            </a:r>
            <a:r>
              <a:rPr lang="en-US" sz="1400" dirty="0"/>
              <a:t>, A. A., </a:t>
            </a:r>
            <a:r>
              <a:rPr lang="en-US" sz="1400" dirty="0" err="1"/>
              <a:t>Carraresi</a:t>
            </a:r>
            <a:r>
              <a:rPr lang="en-US" sz="1400" dirty="0"/>
              <a:t>, P., &amp; Gallo, G. (1987). On some matching problems arising in vehicle scheduling models. </a:t>
            </a:r>
            <a:r>
              <a:rPr lang="en-US" sz="1400" i="1" dirty="0"/>
              <a:t>Networks</a:t>
            </a:r>
            <a:r>
              <a:rPr lang="en-US" sz="1400" dirty="0"/>
              <a:t>, 17(3), 271–281. </a:t>
            </a:r>
            <a:r>
              <a:rPr lang="en-US" sz="1400" dirty="0">
                <a:hlinkClick r:id="rId7"/>
              </a:rPr>
              <a:t>https://doi.org/10.1002/net.3230170303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Kliewer, N., </a:t>
            </a:r>
            <a:r>
              <a:rPr lang="en-US" sz="1400" dirty="0" err="1"/>
              <a:t>Mellouli</a:t>
            </a:r>
            <a:r>
              <a:rPr lang="en-US" sz="1400" dirty="0"/>
              <a:t>, T., &amp; Suhl, L. (2006). A time–space network based exact optimization model for multi-depot bus scheduling. </a:t>
            </a:r>
            <a:r>
              <a:rPr lang="en-US" sz="1400" i="1" dirty="0"/>
              <a:t>European Journal of Operational Research, 175</a:t>
            </a:r>
            <a:r>
              <a:rPr lang="en-US" sz="1400" dirty="0"/>
              <a:t>(3), 1616–1627. </a:t>
            </a:r>
            <a:r>
              <a:rPr lang="en-US" sz="1400" dirty="0">
                <a:hlinkClick r:id="rId8"/>
              </a:rPr>
              <a:t>https://doi.org/10.1016/j.ejor.2005.02.030</a:t>
            </a:r>
            <a:endParaRPr lang="hu-HU" sz="1400" dirty="0"/>
          </a:p>
          <a:p>
            <a:pPr marL="342900" indent="-342900">
              <a:buFont typeface="+mj-lt"/>
              <a:buAutoNum type="arabicPeriod"/>
            </a:pPr>
            <a:r>
              <a:rPr lang="hu-HU" sz="1400" dirty="0"/>
              <a:t>G</a:t>
            </a:r>
            <a:r>
              <a:rPr lang="en-US" sz="1400" dirty="0" err="1"/>
              <a:t>intner</a:t>
            </a:r>
            <a:r>
              <a:rPr lang="en-US" sz="1400" dirty="0"/>
              <a:t>, V., Kliewer, N., &amp; Suhl, L. (2005). Solving large multiple-depot multiple-vehicle-type bus scheduling problems in practice. </a:t>
            </a:r>
            <a:r>
              <a:rPr lang="en-US" sz="1400" i="1" dirty="0"/>
              <a:t>OR Spectrum, 27</a:t>
            </a:r>
            <a:r>
              <a:rPr lang="en-US" sz="1400" dirty="0"/>
              <a:t>(4), 507–523. </a:t>
            </a:r>
            <a:r>
              <a:rPr lang="en-US" sz="1400" dirty="0">
                <a:hlinkClick r:id="rId9"/>
              </a:rPr>
              <a:t>https://doi.org/10.1007/s00291-005-0207-9</a:t>
            </a:r>
            <a:endParaRPr lang="hu-HU" sz="1400" dirty="0"/>
          </a:p>
          <a:p>
            <a:pPr marL="342900" indent="-342900">
              <a:buFont typeface="+mj-lt"/>
              <a:buAutoNum type="arabicPeriod"/>
            </a:pPr>
            <a:r>
              <a:rPr lang="hu-HU" sz="1400" dirty="0"/>
              <a:t>Dávid, B., &amp; Krész, M. (2013). </a:t>
            </a:r>
            <a:r>
              <a:rPr lang="hu-HU" sz="1400" dirty="0" err="1"/>
              <a:t>Application</a:t>
            </a:r>
            <a:r>
              <a:rPr lang="hu-HU" sz="1400" dirty="0"/>
              <a:t> </a:t>
            </a:r>
            <a:r>
              <a:rPr lang="hu-HU" sz="1400" dirty="0" err="1"/>
              <a:t>oriented</a:t>
            </a:r>
            <a:r>
              <a:rPr lang="hu-HU" sz="1400" dirty="0"/>
              <a:t> </a:t>
            </a:r>
            <a:r>
              <a:rPr lang="hu-HU" sz="1400" dirty="0" err="1"/>
              <a:t>variable</a:t>
            </a:r>
            <a:r>
              <a:rPr lang="hu-HU" sz="1400" dirty="0"/>
              <a:t> fixing </a:t>
            </a:r>
            <a:r>
              <a:rPr lang="hu-HU" sz="1400" dirty="0" err="1"/>
              <a:t>methods</a:t>
            </a:r>
            <a:r>
              <a:rPr lang="hu-HU" sz="1400" dirty="0"/>
              <a:t> </a:t>
            </a:r>
            <a:r>
              <a:rPr lang="hu-HU" sz="1400" dirty="0" err="1"/>
              <a:t>for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multiple</a:t>
            </a:r>
            <a:r>
              <a:rPr lang="hu-HU" sz="1400" dirty="0"/>
              <a:t> </a:t>
            </a:r>
            <a:r>
              <a:rPr lang="hu-HU" sz="1400" dirty="0" err="1"/>
              <a:t>depot</a:t>
            </a:r>
            <a:r>
              <a:rPr lang="hu-HU" sz="1400" dirty="0"/>
              <a:t> </a:t>
            </a:r>
            <a:r>
              <a:rPr lang="hu-HU" sz="1400" dirty="0" err="1"/>
              <a:t>vehicle</a:t>
            </a:r>
            <a:r>
              <a:rPr lang="hu-HU" sz="1400" dirty="0"/>
              <a:t> </a:t>
            </a:r>
            <a:r>
              <a:rPr lang="hu-HU" sz="1400" dirty="0" err="1"/>
              <a:t>scheduling</a:t>
            </a:r>
            <a:r>
              <a:rPr lang="hu-HU" sz="1400" dirty="0"/>
              <a:t> </a:t>
            </a:r>
            <a:r>
              <a:rPr lang="hu-HU" sz="1400" dirty="0" err="1"/>
              <a:t>problem</a:t>
            </a:r>
            <a:r>
              <a:rPr lang="hu-HU" sz="1400" dirty="0"/>
              <a:t>. </a:t>
            </a:r>
            <a:r>
              <a:rPr lang="hu-HU" sz="1400" i="1" dirty="0" err="1"/>
              <a:t>Acta</a:t>
            </a:r>
            <a:r>
              <a:rPr lang="hu-HU" sz="1400" i="1" dirty="0"/>
              <a:t> </a:t>
            </a:r>
            <a:r>
              <a:rPr lang="hu-HU" sz="1400" i="1" dirty="0" err="1"/>
              <a:t>Cybernetica</a:t>
            </a:r>
            <a:r>
              <a:rPr lang="hu-HU" sz="1400" dirty="0"/>
              <a:t>, 21(1), 53–73. https://doi.org/10.14232/actacyb.21.1.2013.5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Dávid, B., &amp; Krész, M. (2018). Multi-depot bus schedule assignment with parking and maintenance constraints for intercity transportation over a planning period. </a:t>
            </a:r>
            <a:r>
              <a:rPr lang="en-US" sz="1400" i="1" dirty="0"/>
              <a:t>Transportation Letters</a:t>
            </a:r>
            <a:r>
              <a:rPr lang="en-US" sz="1400" dirty="0"/>
              <a:t>, </a:t>
            </a:r>
            <a:r>
              <a:rPr lang="en-US" sz="1400" i="1" dirty="0"/>
              <a:t>12</a:t>
            </a:r>
            <a:r>
              <a:rPr lang="en-US" sz="1400" dirty="0"/>
              <a:t>(1), 66–75. </a:t>
            </a:r>
            <a:r>
              <a:rPr lang="en-US" sz="1400" dirty="0">
                <a:hlinkClick r:id="rId10"/>
              </a:rPr>
              <a:t>https://doi.org/10.1080/19427867.2018.1512216</a:t>
            </a:r>
            <a:r>
              <a:rPr lang="hu-HU" sz="1400" dirty="0"/>
              <a:t> </a:t>
            </a:r>
            <a:endParaRPr lang="en-US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Dávid, B., &amp; Krész, M. (2018). A robust approach for creating similar vehicle schedules in practice. In </a:t>
            </a:r>
            <a:r>
              <a:rPr lang="en-US" sz="1400" i="1" dirty="0"/>
              <a:t>Proceedings of the 12th International Conference on the Practice and Theory of Automated Timetabling (PATAT 2018)</a:t>
            </a:r>
            <a:r>
              <a:rPr lang="en-US" sz="1400" dirty="0"/>
              <a:t> (pp. 487–488). TU Wien. 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/>
              <a:t>Tajima, A., &amp; Misono, S. (1997). Airline crew-scheduling problem with many irregular flights. In H. W. Leong, H. Imai, &amp; S. Jain (Eds.), </a:t>
            </a:r>
            <a:r>
              <a:rPr lang="en-US" sz="1400" i="1" dirty="0"/>
              <a:t>Algorithms and Computation. ISAAC 1997. Lecture Notes in Computer Science (Vol. 1350, pp. 2–11)</a:t>
            </a:r>
            <a:r>
              <a:rPr lang="en-US" sz="1400" dirty="0"/>
              <a:t>. Springer. </a:t>
            </a:r>
            <a:r>
              <a:rPr lang="en-US" sz="1400" dirty="0">
                <a:hlinkClick r:id="rId11"/>
              </a:rPr>
              <a:t>https://doi.org/10.1007/3-540-63890-3_2</a:t>
            </a: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endParaRPr lang="en-US" sz="1400" dirty="0"/>
          </a:p>
          <a:p>
            <a:pPr marL="0" indent="0" algn="just">
              <a:buNone/>
            </a:pPr>
            <a:endParaRPr lang="hu-HU" sz="1400" dirty="0"/>
          </a:p>
          <a:p>
            <a:pPr marL="0" indent="0" algn="just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1734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EEC8D7-5B78-98F5-3618-C9CF9437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78A18B-123A-813C-956D-98FBB412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References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9A4A87-0F0D-9EF3-2C2F-0C88A718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77256"/>
            <a:ext cx="10922001" cy="3808413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 startAt="11"/>
            </a:pPr>
            <a:r>
              <a:rPr lang="hu-HU" sz="1400" dirty="0"/>
              <a:t>Diego </a:t>
            </a:r>
            <a:r>
              <a:rPr lang="hu-HU" sz="1400" dirty="0" err="1"/>
              <a:t>Klabjan</a:t>
            </a:r>
            <a:r>
              <a:rPr lang="hu-HU" sz="1400" dirty="0"/>
              <a:t>, </a:t>
            </a:r>
            <a:r>
              <a:rPr lang="hu-HU" sz="1400" dirty="0" err="1"/>
              <a:t>Ellis</a:t>
            </a:r>
            <a:r>
              <a:rPr lang="hu-HU" sz="1400" dirty="0"/>
              <a:t> L. Johnson, George L. </a:t>
            </a:r>
            <a:r>
              <a:rPr lang="hu-HU" sz="1400" dirty="0" err="1"/>
              <a:t>Nemhauser</a:t>
            </a:r>
            <a:r>
              <a:rPr lang="hu-HU" sz="1400" dirty="0"/>
              <a:t>, Eric </a:t>
            </a:r>
            <a:r>
              <a:rPr lang="hu-HU" sz="1400" dirty="0" err="1"/>
              <a:t>Gelman</a:t>
            </a:r>
            <a:r>
              <a:rPr lang="hu-HU" sz="1400" dirty="0"/>
              <a:t>, </a:t>
            </a:r>
            <a:r>
              <a:rPr lang="hu-HU" sz="1400" dirty="0" err="1"/>
              <a:t>Srini</a:t>
            </a:r>
            <a:r>
              <a:rPr lang="hu-HU" sz="1400" dirty="0"/>
              <a:t> </a:t>
            </a:r>
            <a:r>
              <a:rPr lang="hu-HU" sz="1400" dirty="0" err="1"/>
              <a:t>Ramaswamy</a:t>
            </a:r>
            <a:r>
              <a:rPr lang="hu-HU" sz="1400" dirty="0"/>
              <a:t>, (2001) Airline </a:t>
            </a:r>
            <a:r>
              <a:rPr lang="hu-HU" sz="1400" dirty="0" err="1"/>
              <a:t>Crew</a:t>
            </a:r>
            <a:r>
              <a:rPr lang="hu-HU" sz="1400" dirty="0"/>
              <a:t> </a:t>
            </a:r>
            <a:r>
              <a:rPr lang="hu-HU" sz="1400" dirty="0" err="1"/>
              <a:t>Scheduling</a:t>
            </a:r>
            <a:r>
              <a:rPr lang="hu-HU" sz="1400" dirty="0"/>
              <a:t> </a:t>
            </a:r>
            <a:r>
              <a:rPr lang="hu-HU" sz="1400" dirty="0" err="1"/>
              <a:t>with</a:t>
            </a:r>
            <a:r>
              <a:rPr lang="hu-HU" sz="1400" dirty="0"/>
              <a:t> </a:t>
            </a:r>
            <a:r>
              <a:rPr lang="hu-HU" sz="1400" dirty="0" err="1"/>
              <a:t>Regularity</a:t>
            </a:r>
            <a:r>
              <a:rPr lang="hu-HU" sz="1400" dirty="0"/>
              <a:t>. </a:t>
            </a:r>
            <a:r>
              <a:rPr lang="hu-HU" sz="1400" i="1" dirty="0" err="1"/>
              <a:t>Transportation</a:t>
            </a:r>
            <a:r>
              <a:rPr lang="hu-HU" sz="1400" i="1" dirty="0"/>
              <a:t> Science </a:t>
            </a:r>
            <a:r>
              <a:rPr lang="hu-HU" sz="1400" dirty="0"/>
              <a:t>35(4):359-374. </a:t>
            </a:r>
            <a:r>
              <a:rPr lang="hu-HU" sz="1400">
                <a:hlinkClick r:id="rId4"/>
              </a:rPr>
              <a:t>https://doi.org/10.1287/trsc.35.4.359.10437</a:t>
            </a:r>
            <a:r>
              <a:rPr lang="hu-HU" sz="1400"/>
              <a:t> </a:t>
            </a:r>
            <a:endParaRPr lang="hu-HU" sz="1400" dirty="0"/>
          </a:p>
          <a:p>
            <a:pPr marL="342900" indent="-342900" algn="just">
              <a:buFont typeface="+mj-lt"/>
              <a:buAutoNum type="arabicPeriod" startAt="11"/>
            </a:pPr>
            <a:r>
              <a:rPr lang="en-US" sz="1400" dirty="0" err="1"/>
              <a:t>Steinzen</a:t>
            </a:r>
            <a:r>
              <a:rPr lang="en-US" sz="1400" dirty="0"/>
              <a:t>, I., Suhl, L. &amp; Kliewer, N. Branching strategies to improve regularity of crew schedules in ex-urban public transit. </a:t>
            </a:r>
            <a:r>
              <a:rPr lang="en-US" sz="1400" i="1" dirty="0"/>
              <a:t>OR Spectrum </a:t>
            </a:r>
            <a:r>
              <a:rPr lang="en-US" sz="1400" dirty="0"/>
              <a:t>31, 727–743 (2009). </a:t>
            </a:r>
            <a:r>
              <a:rPr lang="en-US" sz="1400" dirty="0">
                <a:hlinkClick r:id="rId5"/>
              </a:rPr>
              <a:t>https://doi.org/10.1007/s00291-008-0136-5</a:t>
            </a:r>
            <a:endParaRPr lang="hu-HU" sz="1400" dirty="0"/>
          </a:p>
          <a:p>
            <a:pPr marL="342900" indent="-342900" algn="just">
              <a:buFont typeface="+mj-lt"/>
              <a:buAutoNum type="arabicPeriod" startAt="11"/>
            </a:pPr>
            <a:r>
              <a:rPr lang="en-US" sz="1400" dirty="0"/>
              <a:t>Amberg, B., Amberg, B., &amp; Kliewer, N. (2011). Approaches for increasing the similarity of resource schedules in public transport. </a:t>
            </a:r>
            <a:r>
              <a:rPr lang="en-US" sz="1400" i="1" dirty="0"/>
              <a:t>Procedia — Social and Behavioral Sciences, 20</a:t>
            </a:r>
            <a:r>
              <a:rPr lang="en-US" sz="1400" dirty="0"/>
              <a:t>, 836–845. </a:t>
            </a:r>
            <a:r>
              <a:rPr lang="en-US" sz="1400" dirty="0">
                <a:hlinkClick r:id="rId6"/>
              </a:rPr>
              <a:t>https://doi.org/10.1016/j.sbspro.2011.08.075</a:t>
            </a:r>
            <a:endParaRPr lang="hu-HU" sz="1400" dirty="0"/>
          </a:p>
          <a:p>
            <a:pPr marL="342900" indent="-342900" algn="just">
              <a:buFont typeface="+mj-lt"/>
              <a:buAutoNum type="arabicPeriod" startAt="11"/>
            </a:pPr>
            <a:r>
              <a:rPr lang="en-US" sz="1400" dirty="0"/>
              <a:t>Bertsimas, D., Sim, M. Robust discrete optimization and network flows. </a:t>
            </a:r>
            <a:r>
              <a:rPr lang="en-US" sz="1400" i="1" dirty="0"/>
              <a:t>Math. Program., </a:t>
            </a:r>
            <a:r>
              <a:rPr lang="en-US" sz="1400" dirty="0"/>
              <a:t>Ser. B 98, 49–71 (2003). </a:t>
            </a:r>
            <a:r>
              <a:rPr lang="en-US" sz="1400" dirty="0">
                <a:hlinkClick r:id="rId7"/>
              </a:rPr>
              <a:t>https://doi.org/10.1007/s10107-003-0396-4</a:t>
            </a:r>
            <a:r>
              <a:rPr lang="hu-HU" sz="1400" dirty="0"/>
              <a:t> </a:t>
            </a:r>
          </a:p>
          <a:p>
            <a:pPr marL="342900" indent="-342900" algn="just">
              <a:buFont typeface="+mj-lt"/>
              <a:buAutoNum type="arabicPeriod" startAt="11"/>
            </a:pPr>
            <a:r>
              <a:rPr lang="en-US" sz="1400" dirty="0"/>
              <a:t>Bertsimas, D., </a:t>
            </a:r>
            <a:r>
              <a:rPr lang="en-US" sz="1400" dirty="0" err="1"/>
              <a:t>Nasrabadi</a:t>
            </a:r>
            <a:r>
              <a:rPr lang="en-US" sz="1400" dirty="0"/>
              <a:t>, E., &amp; Stiller, S. (2013). Robust and Adaptive Network Flows. </a:t>
            </a:r>
            <a:r>
              <a:rPr lang="en-US" sz="1400" i="1" dirty="0"/>
              <a:t>Operations Research</a:t>
            </a:r>
            <a:r>
              <a:rPr lang="en-US" sz="1400" dirty="0"/>
              <a:t>, 61(5), 1218–1242. </a:t>
            </a:r>
            <a:r>
              <a:rPr lang="en-US" sz="1400" dirty="0">
                <a:hlinkClick r:id="rId8"/>
              </a:rPr>
              <a:t>http://www.jstor.org/stable/24540495</a:t>
            </a:r>
            <a:r>
              <a:rPr lang="hu-HU" sz="1400" dirty="0"/>
              <a:t> </a:t>
            </a:r>
          </a:p>
          <a:p>
            <a:pPr marL="342900" indent="-342900" algn="just">
              <a:buFont typeface="+mj-lt"/>
              <a:buAutoNum type="arabicPeriod" startAt="11"/>
            </a:pPr>
            <a:endParaRPr lang="en-US" sz="1400" dirty="0"/>
          </a:p>
          <a:p>
            <a:pPr marL="0" indent="0" algn="just">
              <a:buNone/>
            </a:pPr>
            <a:endParaRPr lang="hu-HU" sz="1400" dirty="0"/>
          </a:p>
          <a:p>
            <a:pPr marL="0" indent="0" algn="just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070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D828A-C030-60A0-6D7E-401CB9E48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A3176F-A378-FE68-0035-1B3FB1CD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Hierarchical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breakdown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planning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process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stages</a:t>
            </a:r>
            <a:endParaRPr lang="sl-SI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6EAB7-E491-5E41-C895-3A56DD09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64" y="1219199"/>
            <a:ext cx="6020654" cy="4786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E22A70-A862-1962-EB5E-FF0B158BF76C}"/>
              </a:ext>
            </a:extLst>
          </p:cNvPr>
          <p:cNvSpPr txBox="1"/>
          <p:nvPr/>
        </p:nvSpPr>
        <p:spPr>
          <a:xfrm>
            <a:off x="1144177" y="6293151"/>
            <a:ext cx="990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Ibarra-Rojas, O. J., Delgado, F., Giesen, R., &amp; Muñoz, J. C. (2015). Planning, operation, and control of bus transport systems: A literature review. </a:t>
            </a:r>
            <a:r>
              <a:rPr lang="en-US" sz="1200" i="1" dirty="0"/>
              <a:t>Transportation Research Part B: Methodological</a:t>
            </a:r>
            <a:r>
              <a:rPr lang="en-US" sz="1200" dirty="0"/>
              <a:t>, 77, 38–75. </a:t>
            </a:r>
            <a:r>
              <a:rPr lang="en-US" sz="1200" dirty="0">
                <a:hlinkClick r:id="rId3"/>
              </a:rPr>
              <a:t>https://doi.org/10.1016/j.trb.2015.03.002</a:t>
            </a:r>
            <a:r>
              <a:rPr lang="hu-HU" sz="1200" dirty="0"/>
              <a:t> </a:t>
            </a:r>
            <a:endParaRPr lang="en-US" sz="1200" dirty="0"/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57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E6112-0D4D-F6D1-C286-BC1A6E0F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CFB56F-9BA5-C6A1-6A98-956210B7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Hierarchical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breakdown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of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planning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process</a:t>
            </a:r>
            <a:r>
              <a:rPr lang="sl-SI" sz="3200" b="1" dirty="0">
                <a:solidFill>
                  <a:srgbClr val="80B641"/>
                </a:solidFill>
              </a:rPr>
              <a:t> </a:t>
            </a:r>
            <a:r>
              <a:rPr lang="sl-SI" sz="3200" b="1" dirty="0" err="1">
                <a:solidFill>
                  <a:srgbClr val="80B641"/>
                </a:solidFill>
              </a:rPr>
              <a:t>stages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F2EDA8-C227-38A6-C4D1-087A7E184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99" y="1839231"/>
            <a:ext cx="10922001" cy="3808413"/>
          </a:xfrm>
        </p:spPr>
        <p:txBody>
          <a:bodyPr>
            <a:noAutofit/>
          </a:bodyPr>
          <a:lstStyle/>
          <a:p>
            <a:r>
              <a:rPr lang="en-US" sz="2000" noProof="0" dirty="0"/>
              <a:t>Vehicle scheduling</a:t>
            </a:r>
          </a:p>
          <a:p>
            <a:pPr lvl="1"/>
            <a:r>
              <a:rPr lang="en-US" sz="1600" noProof="0" dirty="0"/>
              <a:t>Identify sets of compatible tasks carried out by single vehicles during a day</a:t>
            </a:r>
          </a:p>
          <a:p>
            <a:pPr lvl="1"/>
            <a:r>
              <a:rPr lang="en-US" sz="1600" b="1" noProof="0" dirty="0"/>
              <a:t>Vehicle block</a:t>
            </a:r>
          </a:p>
          <a:p>
            <a:pPr lvl="1"/>
            <a:r>
              <a:rPr lang="en-US" sz="1600" noProof="0" dirty="0"/>
              <a:t>Mostly travel activities</a:t>
            </a:r>
          </a:p>
          <a:p>
            <a:r>
              <a:rPr lang="en-US" sz="2000" noProof="0" dirty="0"/>
              <a:t>Driver scheduling</a:t>
            </a:r>
          </a:p>
          <a:p>
            <a:pPr lvl="1"/>
            <a:r>
              <a:rPr lang="en-US" sz="1600" noProof="0" dirty="0"/>
              <a:t>Identify sets of compatible tasks carried out by single drivers during a day</a:t>
            </a:r>
          </a:p>
          <a:p>
            <a:pPr lvl="1"/>
            <a:r>
              <a:rPr lang="en-US" sz="1600" b="1" noProof="0" dirty="0"/>
              <a:t>Driver duty/shift</a:t>
            </a:r>
          </a:p>
          <a:p>
            <a:pPr lvl="1"/>
            <a:r>
              <a:rPr lang="en-US" sz="1600" noProof="0" dirty="0"/>
              <a:t>No 1-to-1 correspondence to vehicle blocks</a:t>
            </a:r>
          </a:p>
          <a:p>
            <a:r>
              <a:rPr lang="en-US" sz="2000" noProof="0" dirty="0"/>
              <a:t>Driver rostering</a:t>
            </a:r>
          </a:p>
          <a:p>
            <a:pPr lvl="1"/>
            <a:r>
              <a:rPr lang="en-US" sz="1600" noProof="0" dirty="0"/>
              <a:t>Assign daily duties to actual employees over a planning horizon</a:t>
            </a:r>
            <a:endParaRPr lang="hu-HU" sz="1600" noProof="0" dirty="0"/>
          </a:p>
          <a:p>
            <a:pPr lvl="1"/>
            <a:r>
              <a:rPr lang="hu-HU" sz="1600" b="1" noProof="0" dirty="0" err="1"/>
              <a:t>Employee</a:t>
            </a:r>
            <a:r>
              <a:rPr lang="hu-HU" sz="1600" b="1" noProof="0" dirty="0"/>
              <a:t> </a:t>
            </a:r>
            <a:r>
              <a:rPr lang="hu-HU" sz="1600" b="1" noProof="0" dirty="0" err="1"/>
              <a:t>roster</a:t>
            </a:r>
            <a:endParaRPr lang="en-US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309232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10973-2B78-C4B8-6982-C0BA93496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A1C8268-8F23-F08E-1C9F-5157C418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1" y="1679635"/>
            <a:ext cx="11296606" cy="39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39D1466-92F6-FB61-EE69-5F616967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80B641"/>
                </a:solidFill>
              </a:rPr>
              <a:t>Line </a:t>
            </a:r>
            <a:r>
              <a:rPr lang="sl-SI" sz="3200" b="1" dirty="0" err="1">
                <a:solidFill>
                  <a:srgbClr val="80B641"/>
                </a:solidFill>
              </a:rPr>
              <a:t>planning</a:t>
            </a:r>
            <a:endParaRPr lang="sl-SI" sz="3200" b="1" dirty="0">
              <a:solidFill>
                <a:srgbClr val="80B64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8FA9A4-3984-3D97-D144-7775DA5F4D6D}"/>
              </a:ext>
            </a:extLst>
          </p:cNvPr>
          <p:cNvSpPr/>
          <p:nvPr/>
        </p:nvSpPr>
        <p:spPr>
          <a:xfrm>
            <a:off x="2609850" y="3307080"/>
            <a:ext cx="69723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2979B2-D601-3516-C20E-E6F611372BA4}"/>
              </a:ext>
            </a:extLst>
          </p:cNvPr>
          <p:cNvCxnSpPr/>
          <p:nvPr/>
        </p:nvCxnSpPr>
        <p:spPr>
          <a:xfrm>
            <a:off x="3413760" y="2979420"/>
            <a:ext cx="57683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89868C-B37A-FEA9-7D89-8329CACBEB16}"/>
              </a:ext>
            </a:extLst>
          </p:cNvPr>
          <p:cNvCxnSpPr>
            <a:cxnSpLocks/>
          </p:cNvCxnSpPr>
          <p:nvPr/>
        </p:nvCxnSpPr>
        <p:spPr>
          <a:xfrm flipH="1">
            <a:off x="3413760" y="2819400"/>
            <a:ext cx="57683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408868-E00E-ECE5-7AF7-897B8F9AC60D}"/>
              </a:ext>
            </a:extLst>
          </p:cNvPr>
          <p:cNvSpPr txBox="1"/>
          <p:nvPr/>
        </p:nvSpPr>
        <p:spPr>
          <a:xfrm>
            <a:off x="4115925" y="5527958"/>
            <a:ext cx="35040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00" dirty="0" err="1"/>
              <a:t>source</a:t>
            </a:r>
            <a:r>
              <a:rPr lang="hu-HU" sz="600" dirty="0"/>
              <a:t>: https://upload.wikimedia.org/wikipedia/commons/e/e2/Istanbul_Metrob%C3%BCs_Lines.png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68103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53273D-0C7E-12C6-7404-2ECF23FD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C436A8-A267-13EA-D16A-260EB94C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1884"/>
            <a:ext cx="10320867" cy="935038"/>
          </a:xfrm>
        </p:spPr>
        <p:txBody>
          <a:bodyPr>
            <a:normAutofit/>
          </a:bodyPr>
          <a:lstStyle/>
          <a:p>
            <a:r>
              <a:rPr lang="sl-SI" sz="3200" b="1" dirty="0" err="1">
                <a:solidFill>
                  <a:srgbClr val="80B641"/>
                </a:solidFill>
              </a:rPr>
              <a:t>Timetabling</a:t>
            </a:r>
            <a:endParaRPr lang="sl-SI" sz="3200" b="1" dirty="0">
              <a:solidFill>
                <a:srgbClr val="80B64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CD58F-2EFE-EE7C-F75A-931F4C23E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24" y="1356922"/>
            <a:ext cx="7892270" cy="49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62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C901AD2F3B43B4187093780A291FEF2" ma:contentTypeVersion="26" ma:contentTypeDescription="Ustvari nov dokument." ma:contentTypeScope="" ma:versionID="ec6606c6b7b90fa8fa0ce56187440af0">
  <xsd:schema xmlns:xsd="http://www.w3.org/2001/XMLSchema" xmlns:xs="http://www.w3.org/2001/XMLSchema" xmlns:p="http://schemas.microsoft.com/office/2006/metadata/properties" xmlns:ns2="11818126-424f-4c2b-908c-6d7427daddec" xmlns:ns3="5d1aa827-8517-4dee-945e-cc69f8b44094" targetNamespace="http://schemas.microsoft.com/office/2006/metadata/properties" ma:root="true" ma:fieldsID="dad5e513c980614cacbcf761694794a3" ns2:_="" ns3:_="">
    <xsd:import namespace="11818126-424f-4c2b-908c-6d7427daddec"/>
    <xsd:import namespace="5d1aa827-8517-4dee-945e-cc69f8b440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Decisio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x010c_rt" minOccurs="0"/>
                <xsd:element ref="ns3:Slika" minOccurs="0"/>
                <xsd:element ref="ns2:TaxCatchAll" minOccurs="0"/>
                <xsd:element ref="ns3:lcf76f155ced4ddcb4097134ff3c332f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18126-424f-4c2b-908c-6d7427dadd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ecf38c9-b957-4164-aa36-097542210357}" ma:internalName="TaxCatchAll" ma:showField="CatchAllData" ma:web="11818126-424f-4c2b-908c-6d7427dadd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aa827-8517-4dee-945e-cc69f8b44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ecision" ma:index="15" nillable="true" ma:displayName="Decision" ma:description="Select your decision about each candidate" ma:internalName="Decision">
      <xsd:simpleType>
        <xsd:restriction base="dms:Choice">
          <xsd:enumeration value="Yes"/>
          <xsd:enumeration value="No"/>
          <xsd:enumeration value="Maybe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x010c_rt" ma:index="22" nillable="true" ma:displayName="Črt" ma:format="Image" ma:internalName="_x010c_r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lika" ma:index="23" nillable="true" ma:displayName="Slika" ma:format="Hyperlink" ma:internalName="Slika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Oznake slike" ma:readOnly="false" ma:fieldId="{5cf76f15-5ced-4ddc-b409-7134ff3c332f}" ma:taxonomyMulti="true" ma:sspId="b1801995-2269-42d3-8402-60a853a9fd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818126-424f-4c2b-908c-6d7427daddec" xsi:nil="true"/>
    <lcf76f155ced4ddcb4097134ff3c332f xmlns="5d1aa827-8517-4dee-945e-cc69f8b44094">
      <Terms xmlns="http://schemas.microsoft.com/office/infopath/2007/PartnerControls"/>
    </lcf76f155ced4ddcb4097134ff3c332f>
    <_x010c_rt xmlns="5d1aa827-8517-4dee-945e-cc69f8b44094">
      <Url xsi:nil="true"/>
      <Description xsi:nil="true"/>
    </_x010c_rt>
    <Decision xmlns="5d1aa827-8517-4dee-945e-cc69f8b44094" xsi:nil="true"/>
    <Slika xmlns="5d1aa827-8517-4dee-945e-cc69f8b44094">
      <Url xsi:nil="true"/>
      <Description xsi:nil="true"/>
    </Slika>
  </documentManagement>
</p:properties>
</file>

<file path=customXml/itemProps1.xml><?xml version="1.0" encoding="utf-8"?>
<ds:datastoreItem xmlns:ds="http://schemas.openxmlformats.org/officeDocument/2006/customXml" ds:itemID="{B6C9B84B-FBCE-418B-BCCD-B978B0CB3B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818126-424f-4c2b-908c-6d7427daddec"/>
    <ds:schemaRef ds:uri="5d1aa827-8517-4dee-945e-cc69f8b440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92FC8-DCE1-4D8A-92A4-D76E3CD0E9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881D5-5653-484E-A7D0-FFC4F1D31254}">
  <ds:schemaRefs>
    <ds:schemaRef ds:uri="http://purl.org/dc/dcmitype/"/>
    <ds:schemaRef ds:uri="http://schemas.microsoft.com/office/2006/documentManagement/types"/>
    <ds:schemaRef ds:uri="http://www.w3.org/XML/1998/namespace"/>
    <ds:schemaRef ds:uri="11818126-424f-4c2b-908c-6d7427daddec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5d1aa827-8517-4dee-945e-cc69f8b4409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13439</TotalTime>
  <Words>3181</Words>
  <Application>Microsoft Office PowerPoint</Application>
  <PresentationFormat>Widescreen</PresentationFormat>
  <Paragraphs>536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Aptos</vt:lpstr>
      <vt:lpstr>Arial</vt:lpstr>
      <vt:lpstr>Calibri</vt:lpstr>
      <vt:lpstr>Calibri Light</vt:lpstr>
      <vt:lpstr>Cambria Math</vt:lpstr>
      <vt:lpstr>Comic Sans MS</vt:lpstr>
      <vt:lpstr>Officeova tema</vt:lpstr>
      <vt:lpstr>Optimization Problems in Public Transport Networks and their Underlying Graphs</vt:lpstr>
      <vt:lpstr>Modalities of transportation</vt:lpstr>
      <vt:lpstr>Modalities of transportation</vt:lpstr>
      <vt:lpstr>Public (bus) transportation</vt:lpstr>
      <vt:lpstr>Hierarchical breakdown of planning process stages</vt:lpstr>
      <vt:lpstr>Hierarchical breakdown of planning process stages</vt:lpstr>
      <vt:lpstr>Hierarchical breakdown of planning process stages</vt:lpstr>
      <vt:lpstr>Line planning</vt:lpstr>
      <vt:lpstr>Timetabling</vt:lpstr>
      <vt:lpstr>Timetabling</vt:lpstr>
      <vt:lpstr>Vehicle scheduling (VSP)</vt:lpstr>
      <vt:lpstr>Vehicle scheduling (VSP)</vt:lpstr>
      <vt:lpstr>An example for the VSP</vt:lpstr>
      <vt:lpstr>VSP – Matching</vt:lpstr>
      <vt:lpstr>VSP – Matching</vt:lpstr>
      <vt:lpstr>VSP – Matching</vt:lpstr>
      <vt:lpstr>VSP – Matching</vt:lpstr>
      <vt:lpstr>VSP – Multicommodity Matching</vt:lpstr>
      <vt:lpstr>VSP – Complexity</vt:lpstr>
      <vt:lpstr>Flow-based formulations</vt:lpstr>
      <vt:lpstr>Connection-based network</vt:lpstr>
      <vt:lpstr>Connection-based network – Multiple depots</vt:lpstr>
      <vt:lpstr>Connection-based network – Multiple depots</vt:lpstr>
      <vt:lpstr>Connection-based network</vt:lpstr>
      <vt:lpstr>Multi-depot or multi-vehicle type VSP?</vt:lpstr>
      <vt:lpstr>Times-space network (TSN)</vt:lpstr>
      <vt:lpstr>Times-space network</vt:lpstr>
      <vt:lpstr>TSN edge aggregation – all possible matches</vt:lpstr>
      <vt:lpstr>TSN edge aggregation – first matches</vt:lpstr>
      <vt:lpstr>TSN edge aggregation – all possible matches</vt:lpstr>
      <vt:lpstr>TSN edge aggregation – first matches</vt:lpstr>
      <vt:lpstr>TSN edge aggregation – first matches</vt:lpstr>
      <vt:lpstr>TSN edge aggregation – latest first matches</vt:lpstr>
      <vt:lpstr>TSN edge aggregation – latest first matches</vt:lpstr>
      <vt:lpstr>TSN edge aggregation – latest first matches</vt:lpstr>
      <vt:lpstr>Times-space network – flow decomposition</vt:lpstr>
      <vt:lpstr>A variable fixing heuristic</vt:lpstr>
      <vt:lpstr>A variable fixing heuristic</vt:lpstr>
      <vt:lpstr>Maintenance and overnight parking</vt:lpstr>
      <vt:lpstr>Maintenance and overnight parking</vt:lpstr>
      <vt:lpstr>Maintenance and overnight parking</vt:lpstr>
      <vt:lpstr>Maintenance and overnight parking – state expansion</vt:lpstr>
      <vt:lpstr>Maintenance and overnight parking</vt:lpstr>
      <vt:lpstr>Maintenance and overnight parking</vt:lpstr>
      <vt:lpstr>Regularity of schedules</vt:lpstr>
      <vt:lpstr>Regularity of schedules</vt:lpstr>
      <vt:lpstr>Regularity of schedules</vt:lpstr>
      <vt:lpstr>Regularity of schedules</vt:lpstr>
      <vt:lpstr>Regularity of schedules</vt:lpstr>
      <vt:lpstr>Regularity of schedules</vt:lpstr>
      <vt:lpstr>Conclusions</vt:lpstr>
      <vt:lpstr>Thank you for your time!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Tina Vraneš</dc:creator>
  <cp:lastModifiedBy>Didem GÖZÜPEK</cp:lastModifiedBy>
  <cp:revision>77</cp:revision>
  <dcterms:created xsi:type="dcterms:W3CDTF">2025-07-09T07:41:06Z</dcterms:created>
  <dcterms:modified xsi:type="dcterms:W3CDTF">2025-11-27T10:22:51Z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0x0101001C901AD2F3B43B4187093780A291FEF2</vt:lpwstr>
  </property>
  <property fmtid="{D5CDD505-2E9C-101B-9397-08002B2CF9AE}" pid="3" name="MediaServiceImageTags">
    <vt:lpwstr/>
  </property>
</Properties>
</file>